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sldIdLst>
    <p:sldId id="283" r:id="rId3"/>
    <p:sldId id="285" r:id="rId4"/>
    <p:sldId id="286" r:id="rId5"/>
    <p:sldId id="284" r:id="rId6"/>
    <p:sldId id="276" r:id="rId7"/>
    <p:sldId id="287" r:id="rId8"/>
    <p:sldId id="272" r:id="rId9"/>
    <p:sldId id="292" r:id="rId10"/>
    <p:sldId id="288" r:id="rId11"/>
    <p:sldId id="293" r:id="rId12"/>
    <p:sldId id="269" r:id="rId13"/>
    <p:sldId id="294" r:id="rId14"/>
    <p:sldId id="271" r:id="rId15"/>
    <p:sldId id="273" r:id="rId16"/>
    <p:sldId id="274" r:id="rId17"/>
    <p:sldId id="291" r:id="rId18"/>
    <p:sldId id="270" r:id="rId19"/>
    <p:sldId id="295" r:id="rId20"/>
    <p:sldId id="257" r:id="rId21"/>
    <p:sldId id="262" r:id="rId22"/>
    <p:sldId id="259" r:id="rId23"/>
    <p:sldId id="263" r:id="rId24"/>
    <p:sldId id="260" r:id="rId25"/>
    <p:sldId id="261" r:id="rId26"/>
    <p:sldId id="302" r:id="rId27"/>
    <p:sldId id="303" r:id="rId28"/>
    <p:sldId id="281" r:id="rId29"/>
    <p:sldId id="282" r:id="rId30"/>
    <p:sldId id="296" r:id="rId31"/>
    <p:sldId id="298" r:id="rId32"/>
    <p:sldId id="300" r:id="rId33"/>
    <p:sldId id="304" r:id="rId34"/>
    <p:sldId id="277" r:id="rId35"/>
    <p:sldId id="278" r:id="rId36"/>
    <p:sldId id="279" r:id="rId37"/>
    <p:sldId id="266" r:id="rId38"/>
    <p:sldId id="267" r:id="rId3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1" d="100"/>
          <a:sy n="81" d="100"/>
        </p:scale>
        <p:origin x="-1020" y="2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65EB6ED8-A02D-4EB5-B432-C943AC8FAAF6}" type="datetimeFigureOut">
              <a:rPr lang="es-ES"/>
              <a:pPr>
                <a:defRPr/>
              </a:pPr>
              <a:t>29/06/2017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E1CE90B-2038-4EAA-9966-BFC8E7735C43}" type="slidenum">
              <a:rPr lang="es-ES"/>
              <a:pPr>
                <a:defRPr/>
              </a:pPr>
              <a:t>‹Nº›</a:t>
            </a:fld>
            <a:endParaRPr lang="es-ES"/>
          </a:p>
        </p:txBody>
      </p:sp>
    </p:spTree>
  </p:cSld>
  <p:clrMapOvr>
    <a:masterClrMapping/>
  </p:clrMapOvr>
  <p:transition spd="slow">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427A4CB-7F5E-431F-80D9-9D7DCB2C75E7}" type="datetimeFigureOut">
              <a:rPr lang="es-ES"/>
              <a:pPr>
                <a:defRPr/>
              </a:pPr>
              <a:t>29/06/2017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6EFEC17-5EA8-44C8-A14A-AAD65084DC84}" type="slidenum">
              <a:rPr lang="es-ES"/>
              <a:pPr>
                <a:defRPr/>
              </a:pPr>
              <a:t>‹Nº›</a:t>
            </a:fld>
            <a:endParaRPr lang="es-ES"/>
          </a:p>
        </p:txBody>
      </p:sp>
    </p:spTree>
  </p:cSld>
  <p:clrMapOvr>
    <a:masterClrMapping/>
  </p:clrMapOvr>
  <p:transition spd="slow">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C9D69956-D3DE-4E4C-B1A2-6F9F6DFDDAEE}" type="datetimeFigureOut">
              <a:rPr lang="es-ES"/>
              <a:pPr>
                <a:defRPr/>
              </a:pPr>
              <a:t>29/06/2017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DF548DE-9759-4231-974E-133E3E2A20EB}" type="slidenum">
              <a:rPr lang="es-ES"/>
              <a:pPr>
                <a:defRPr/>
              </a:pPr>
              <a:t>‹Nº›</a:t>
            </a:fld>
            <a:endParaRPr lang="es-ES"/>
          </a:p>
        </p:txBody>
      </p:sp>
    </p:spTree>
  </p:cSld>
  <p:clrMapOvr>
    <a:masterClrMapping/>
  </p:clrMapOvr>
  <p:transition spd="slow">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2" name="Title 1"/>
          <p:cNvSpPr>
            <a:spLocks noGrp="1"/>
          </p:cNvSpPr>
          <p:nvPr>
            <p:ph type="ctrTitle"/>
          </p:nvPr>
        </p:nvSpPr>
        <p:spPr>
          <a:xfrm>
            <a:off x="1371600" y="1859280"/>
            <a:ext cx="6400800" cy="1295400"/>
          </a:xfrm>
        </p:spPr>
        <p:txBody>
          <a:body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5" name="Date Placeholder 3"/>
          <p:cNvSpPr>
            <a:spLocks noGrp="1"/>
          </p:cNvSpPr>
          <p:nvPr>
            <p:ph type="dt" sz="half" idx="10"/>
          </p:nvPr>
        </p:nvSpPr>
        <p:spPr/>
        <p:txBody>
          <a:bodyPr/>
          <a:lstStyle>
            <a:lvl1pPr>
              <a:defRPr/>
            </a:lvl1pPr>
          </a:lstStyle>
          <a:p>
            <a:pPr>
              <a:defRPr/>
            </a:pPr>
            <a:fld id="{B7D064B1-21CE-4B0D-857F-BF74B1837FC2}" type="datetimeFigureOut">
              <a:rPr lang="es-ES"/>
              <a:pPr>
                <a:defRPr/>
              </a:pPr>
              <a:t>29/06/2017</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FBB34856-3545-475B-AB68-46E4E9442E27}" type="slidenum">
              <a:rPr lang="es-ES"/>
              <a:pPr>
                <a:defRPr/>
              </a:pPr>
              <a:t>‹Nº›</a:t>
            </a:fld>
            <a:endParaRPr lang="es-ES"/>
          </a:p>
        </p:txBody>
      </p:sp>
    </p:spTree>
  </p:cSld>
  <p:clrMapOvr>
    <a:masterClrMapping/>
  </p:clrMapOvr>
  <p:transition spd="slow">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FC8A5FE9-CF4B-44AA-B450-6592EA15850A}" type="datetimeFigureOut">
              <a:rPr lang="es-ES"/>
              <a:pPr>
                <a:defRPr/>
              </a:pPr>
              <a:t>29/06/2017</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1C8B09E1-41D2-4826-84E0-9CC452C958C4}" type="slidenum">
              <a:rPr lang="es-ES"/>
              <a:pPr>
                <a:defRPr/>
              </a:pPr>
              <a:t>‹Nº›</a:t>
            </a:fld>
            <a:endParaRPr lang="es-ES"/>
          </a:p>
        </p:txBody>
      </p:sp>
    </p:spTree>
  </p:cSld>
  <p:clrMapOvr>
    <a:masterClrMapping/>
  </p:clrMapOvr>
  <p:transition spd="slow">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4"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pic>
        <p:nvPicPr>
          <p:cNvPr id="5"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lstStyle>
            <a:lvl1pPr algn="ctr">
              <a:defRPr sz="36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6" name="Date Placeholder 3"/>
          <p:cNvSpPr>
            <a:spLocks noGrp="1"/>
          </p:cNvSpPr>
          <p:nvPr>
            <p:ph type="dt" sz="half" idx="10"/>
          </p:nvPr>
        </p:nvSpPr>
        <p:spPr/>
        <p:txBody>
          <a:bodyPr/>
          <a:lstStyle>
            <a:lvl1pPr>
              <a:defRPr/>
            </a:lvl1pPr>
          </a:lstStyle>
          <a:p>
            <a:pPr>
              <a:defRPr/>
            </a:pPr>
            <a:fld id="{7EE3D636-2C81-4DEF-989F-4EBD28D6786B}" type="datetimeFigureOut">
              <a:rPr lang="es-ES"/>
              <a:pPr>
                <a:defRPr/>
              </a:pPr>
              <a:t>29/06/2017</a:t>
            </a:fld>
            <a:endParaRPr lang="es-ES"/>
          </a:p>
        </p:txBody>
      </p:sp>
      <p:sp>
        <p:nvSpPr>
          <p:cNvPr id="7" name="Footer Placeholder 4"/>
          <p:cNvSpPr>
            <a:spLocks noGrp="1"/>
          </p:cNvSpPr>
          <p:nvPr>
            <p:ph type="ftr" sz="quarter" idx="11"/>
          </p:nvPr>
        </p:nvSpPr>
        <p:spPr/>
        <p:txBody>
          <a:bodyPr/>
          <a:lstStyle>
            <a:lvl1pPr>
              <a:defRPr/>
            </a:lvl1pPr>
          </a:lstStyle>
          <a:p>
            <a:pPr>
              <a:defRPr/>
            </a:pPr>
            <a:endParaRPr lang="es-ES"/>
          </a:p>
        </p:txBody>
      </p:sp>
      <p:sp>
        <p:nvSpPr>
          <p:cNvPr id="8" name="Slide Number Placeholder 5"/>
          <p:cNvSpPr>
            <a:spLocks noGrp="1"/>
          </p:cNvSpPr>
          <p:nvPr>
            <p:ph type="sldNum" sz="quarter" idx="12"/>
          </p:nvPr>
        </p:nvSpPr>
        <p:spPr/>
        <p:txBody>
          <a:bodyPr/>
          <a:lstStyle>
            <a:lvl1pPr>
              <a:defRPr/>
            </a:lvl1pPr>
          </a:lstStyle>
          <a:p>
            <a:pPr>
              <a:defRPr/>
            </a:pPr>
            <a:fld id="{0AD54065-0730-4C8D-B318-80223F1F008E}" type="slidenum">
              <a:rPr lang="es-ES"/>
              <a:pPr>
                <a:defRPr/>
              </a:pPr>
              <a:t>‹Nº›</a:t>
            </a:fld>
            <a:endParaRPr lang="es-ES"/>
          </a:p>
        </p:txBody>
      </p:sp>
    </p:spTree>
  </p:cSld>
  <p:clrMapOvr>
    <a:masterClrMapping/>
  </p:clrMapOvr>
  <p:transition spd="slow">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5"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10" name="Content Placeholder 9"/>
          <p:cNvSpPr>
            <a:spLocks noGrp="1"/>
          </p:cNvSpPr>
          <p:nvPr>
            <p:ph sz="quarter" idx="13"/>
          </p:nvPr>
        </p:nvSpPr>
        <p:spPr>
          <a:xfrm>
            <a:off x="13716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 name="Date Placeholder 4"/>
          <p:cNvSpPr>
            <a:spLocks noGrp="1"/>
          </p:cNvSpPr>
          <p:nvPr>
            <p:ph type="dt" sz="half" idx="15"/>
          </p:nvPr>
        </p:nvSpPr>
        <p:spPr/>
        <p:txBody>
          <a:bodyPr/>
          <a:lstStyle>
            <a:lvl1pPr>
              <a:defRPr/>
            </a:lvl1pPr>
          </a:lstStyle>
          <a:p>
            <a:pPr>
              <a:defRPr/>
            </a:pPr>
            <a:fld id="{1AFA001D-C2A3-4C0C-9BD0-E92F81F07C22}" type="datetimeFigureOut">
              <a:rPr lang="es-ES"/>
              <a:pPr>
                <a:defRPr/>
              </a:pPr>
              <a:t>29/06/2017</a:t>
            </a:fld>
            <a:endParaRPr lang="es-ES"/>
          </a:p>
        </p:txBody>
      </p:sp>
      <p:sp>
        <p:nvSpPr>
          <p:cNvPr id="7" name="Footer Placeholder 5"/>
          <p:cNvSpPr>
            <a:spLocks noGrp="1"/>
          </p:cNvSpPr>
          <p:nvPr>
            <p:ph type="ftr" sz="quarter" idx="16"/>
          </p:nvPr>
        </p:nvSpPr>
        <p:spPr/>
        <p:txBody>
          <a:bodyPr/>
          <a:lstStyle>
            <a:lvl1pPr>
              <a:defRPr/>
            </a:lvl1pPr>
          </a:lstStyle>
          <a:p>
            <a:pPr>
              <a:defRPr/>
            </a:pPr>
            <a:endParaRPr lang="es-ES"/>
          </a:p>
        </p:txBody>
      </p:sp>
      <p:sp>
        <p:nvSpPr>
          <p:cNvPr id="8" name="Slide Number Placeholder 6"/>
          <p:cNvSpPr>
            <a:spLocks noGrp="1"/>
          </p:cNvSpPr>
          <p:nvPr>
            <p:ph type="sldNum" sz="quarter" idx="17"/>
          </p:nvPr>
        </p:nvSpPr>
        <p:spPr/>
        <p:txBody>
          <a:bodyPr/>
          <a:lstStyle>
            <a:lvl1pPr>
              <a:defRPr/>
            </a:lvl1pPr>
          </a:lstStyle>
          <a:p>
            <a:pPr>
              <a:defRPr/>
            </a:pPr>
            <a:fld id="{F117BE20-D61D-47B6-8B79-B3B903C1D95A}" type="slidenum">
              <a:rPr lang="es-ES"/>
              <a:pPr>
                <a:defRPr/>
              </a:pPr>
              <a:t>‹Nº›</a:t>
            </a:fld>
            <a:endParaRPr lang="es-ES"/>
          </a:p>
        </p:txBody>
      </p:sp>
    </p:spTree>
  </p:cSld>
  <p:clrMapOvr>
    <a:masterClrMapping/>
  </p:clrMapOvr>
  <p:transition spd="slow">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7" name="Picture 11" descr="flourish2.png"/>
          <p:cNvPicPr>
            <a:picLocks noChangeAspect="1"/>
          </p:cNvPicPr>
          <p:nvPr/>
        </p:nvPicPr>
        <p:blipFill>
          <a:blip r:embed="rId2">
            <a:clrChange>
              <a:clrFrom>
                <a:srgbClr val="000000"/>
              </a:clrFrom>
              <a:clrTo>
                <a:srgbClr val="000000">
                  <a:alpha val="0"/>
                </a:srgbClr>
              </a:clrTo>
            </a:clrChange>
            <a:lum bright="-14000"/>
          </a:blip>
          <a:srcRect/>
          <a:stretch>
            <a:fillRect/>
          </a:stretch>
        </p:blipFill>
        <p:spPr bwMode="auto">
          <a:xfrm>
            <a:off x="0" y="1619250"/>
            <a:ext cx="9144000" cy="931863"/>
          </a:xfrm>
          <a:prstGeom prst="rect">
            <a:avLst/>
          </a:prstGeom>
          <a:noFill/>
          <a:ln w="9525">
            <a:noFill/>
            <a:miter lim="800000"/>
            <a:headEnd/>
            <a:tailEnd/>
          </a:ln>
        </p:spPr>
      </p:pic>
      <p:sp>
        <p:nvSpPr>
          <p:cNvPr id="11" name="Content Placeholder 10"/>
          <p:cNvSpPr>
            <a:spLocks noGrp="1"/>
          </p:cNvSpPr>
          <p:nvPr>
            <p:ph sz="quarter" idx="13"/>
          </p:nvPr>
        </p:nvSpPr>
        <p:spPr>
          <a:xfrm>
            <a:off x="13716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Date Placeholder 6"/>
          <p:cNvSpPr>
            <a:spLocks noGrp="1"/>
          </p:cNvSpPr>
          <p:nvPr>
            <p:ph type="dt" sz="half" idx="15"/>
          </p:nvPr>
        </p:nvSpPr>
        <p:spPr/>
        <p:txBody>
          <a:bodyPr/>
          <a:lstStyle>
            <a:lvl1pPr>
              <a:defRPr/>
            </a:lvl1pPr>
          </a:lstStyle>
          <a:p>
            <a:pPr>
              <a:defRPr/>
            </a:pPr>
            <a:fld id="{B00999B9-4C06-4724-93D8-C806AF93AA34}" type="datetimeFigureOut">
              <a:rPr lang="es-ES"/>
              <a:pPr>
                <a:defRPr/>
              </a:pPr>
              <a:t>29/06/2017</a:t>
            </a:fld>
            <a:endParaRPr lang="es-ES"/>
          </a:p>
        </p:txBody>
      </p:sp>
      <p:sp>
        <p:nvSpPr>
          <p:cNvPr id="9" name="Footer Placeholder 7"/>
          <p:cNvSpPr>
            <a:spLocks noGrp="1"/>
          </p:cNvSpPr>
          <p:nvPr>
            <p:ph type="ftr" sz="quarter" idx="16"/>
          </p:nvPr>
        </p:nvSpPr>
        <p:spPr/>
        <p:txBody>
          <a:bodyPr/>
          <a:lstStyle>
            <a:lvl1pPr>
              <a:defRPr/>
            </a:lvl1pPr>
          </a:lstStyle>
          <a:p>
            <a:pPr>
              <a:defRPr/>
            </a:pPr>
            <a:endParaRPr lang="es-ES"/>
          </a:p>
        </p:txBody>
      </p:sp>
      <p:sp>
        <p:nvSpPr>
          <p:cNvPr id="10" name="Slide Number Placeholder 8"/>
          <p:cNvSpPr>
            <a:spLocks noGrp="1"/>
          </p:cNvSpPr>
          <p:nvPr>
            <p:ph type="sldNum" sz="quarter" idx="17"/>
          </p:nvPr>
        </p:nvSpPr>
        <p:spPr/>
        <p:txBody>
          <a:bodyPr/>
          <a:lstStyle>
            <a:lvl1pPr>
              <a:defRPr/>
            </a:lvl1pPr>
          </a:lstStyle>
          <a:p>
            <a:pPr>
              <a:defRPr/>
            </a:pPr>
            <a:fld id="{8560EA7F-C2F4-4F75-AA3D-A73ADB310616}" type="slidenum">
              <a:rPr lang="es-ES"/>
              <a:pPr>
                <a:defRPr/>
              </a:pPr>
              <a:t>‹Nº›</a:t>
            </a:fld>
            <a:endParaRPr lang="es-ES"/>
          </a:p>
        </p:txBody>
      </p:sp>
    </p:spTree>
  </p:cSld>
  <p:clrMapOvr>
    <a:masterClrMapping/>
  </p:clrMapOvr>
  <p:transition spd="slow">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3"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Date Placeholder 2"/>
          <p:cNvSpPr>
            <a:spLocks noGrp="1"/>
          </p:cNvSpPr>
          <p:nvPr>
            <p:ph type="dt" sz="half" idx="10"/>
          </p:nvPr>
        </p:nvSpPr>
        <p:spPr/>
        <p:txBody>
          <a:bodyPr/>
          <a:lstStyle>
            <a:lvl1pPr>
              <a:defRPr/>
            </a:lvl1pPr>
          </a:lstStyle>
          <a:p>
            <a:pPr>
              <a:defRPr/>
            </a:pPr>
            <a:fld id="{4216854E-D781-413F-82B1-CCA5AFBD89AA}" type="datetimeFigureOut">
              <a:rPr lang="es-ES"/>
              <a:pPr>
                <a:defRPr/>
              </a:pPr>
              <a:t>29/06/2017</a:t>
            </a:fld>
            <a:endParaRPr lang="es-ES"/>
          </a:p>
        </p:txBody>
      </p:sp>
      <p:sp>
        <p:nvSpPr>
          <p:cNvPr id="5" name="Footer Placeholder 3"/>
          <p:cNvSpPr>
            <a:spLocks noGrp="1"/>
          </p:cNvSpPr>
          <p:nvPr>
            <p:ph type="ftr" sz="quarter" idx="11"/>
          </p:nvPr>
        </p:nvSpPr>
        <p:spPr/>
        <p:txBody>
          <a:bodyPr/>
          <a:lstStyle>
            <a:lvl1pPr>
              <a:defRPr/>
            </a:lvl1pPr>
          </a:lstStyle>
          <a:p>
            <a:pPr>
              <a:defRPr/>
            </a:pPr>
            <a:endParaRPr lang="es-ES"/>
          </a:p>
        </p:txBody>
      </p:sp>
      <p:sp>
        <p:nvSpPr>
          <p:cNvPr id="6" name="Slide Number Placeholder 4"/>
          <p:cNvSpPr>
            <a:spLocks noGrp="1"/>
          </p:cNvSpPr>
          <p:nvPr>
            <p:ph type="sldNum" sz="quarter" idx="12"/>
          </p:nvPr>
        </p:nvSpPr>
        <p:spPr/>
        <p:txBody>
          <a:bodyPr/>
          <a:lstStyle>
            <a:lvl1pPr>
              <a:defRPr/>
            </a:lvl1pPr>
          </a:lstStyle>
          <a:p>
            <a:pPr>
              <a:defRPr/>
            </a:pPr>
            <a:fld id="{C0F2E5E7-7A59-457F-94D5-22404D965943}" type="slidenum">
              <a:rPr lang="es-ES"/>
              <a:pPr>
                <a:defRPr/>
              </a:pPr>
              <a:t>‹Nº›</a:t>
            </a:fld>
            <a:endParaRPr lang="es-ES"/>
          </a:p>
        </p:txBody>
      </p:sp>
    </p:spTree>
  </p:cSld>
  <p:clrMapOvr>
    <a:masterClrMapping/>
  </p:clrMapOvr>
  <p:transition spd="slow">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82C4BD3A-9952-4CC9-A3FB-A3ACEC4BB6CD}" type="datetimeFigureOut">
              <a:rPr lang="es-ES"/>
              <a:pPr>
                <a:defRPr/>
              </a:pPr>
              <a:t>29/06/2017</a:t>
            </a:fld>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519CE1C1-A938-4901-9B2C-B3FF6DE5EC48}" type="slidenum">
              <a:rPr lang="es-ES"/>
              <a:pPr>
                <a:defRPr/>
              </a:pPr>
              <a:t>‹Nº›</a:t>
            </a:fld>
            <a:endParaRPr lang="es-ES"/>
          </a:p>
        </p:txBody>
      </p:sp>
    </p:spTree>
  </p:cSld>
  <p:clrMapOvr>
    <a:masterClrMapping/>
  </p:clrMapOvr>
  <p:transition spd="slow">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oAutofit/>
          </a:bodyPr>
          <a:lstStyle>
            <a:lvl1pPr algn="ctr">
              <a:defRPr sz="1700" b="1" cap="all" spc="0" baseline="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Content Placeholder 8"/>
          <p:cNvSpPr>
            <a:spLocks noGrp="1"/>
          </p:cNvSpPr>
          <p:nvPr>
            <p:ph sz="quarter" idx="13"/>
          </p:nvPr>
        </p:nvSpPr>
        <p:spPr>
          <a:xfrm>
            <a:off x="1371600" y="1676400"/>
            <a:ext cx="3276600" cy="3505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4"/>
          </p:nvPr>
        </p:nvSpPr>
        <p:spPr>
          <a:ln/>
        </p:spPr>
        <p:txBody>
          <a:bodyPr/>
          <a:lstStyle>
            <a:lvl1pPr>
              <a:defRPr/>
            </a:lvl1pPr>
          </a:lstStyle>
          <a:p>
            <a:pPr>
              <a:defRPr/>
            </a:pPr>
            <a:fld id="{9A458063-A37B-4A87-9C00-121480BAEB1E}" type="datetimeFigureOut">
              <a:rPr lang="es-ES"/>
              <a:pPr>
                <a:defRPr/>
              </a:pPr>
              <a:t>29/06/2017</a:t>
            </a:fld>
            <a:endParaRPr lang="es-ES"/>
          </a:p>
        </p:txBody>
      </p:sp>
      <p:sp>
        <p:nvSpPr>
          <p:cNvPr id="6" name="Footer Placeholder 4"/>
          <p:cNvSpPr>
            <a:spLocks noGrp="1"/>
          </p:cNvSpPr>
          <p:nvPr>
            <p:ph type="ftr" sz="quarter" idx="15"/>
          </p:nvPr>
        </p:nvSpPr>
        <p:spPr/>
        <p:txBody>
          <a:bodyPr/>
          <a:lstStyle>
            <a:lvl1pPr>
              <a:defRPr/>
            </a:lvl1pPr>
          </a:lstStyle>
          <a:p>
            <a:pPr>
              <a:defRPr/>
            </a:pPr>
            <a:endParaRPr lang="es-ES"/>
          </a:p>
        </p:txBody>
      </p:sp>
      <p:sp>
        <p:nvSpPr>
          <p:cNvPr id="7" name="Slide Number Placeholder 5"/>
          <p:cNvSpPr>
            <a:spLocks noGrp="1"/>
          </p:cNvSpPr>
          <p:nvPr>
            <p:ph type="sldNum" sz="quarter" idx="16"/>
          </p:nvPr>
        </p:nvSpPr>
        <p:spPr/>
        <p:txBody>
          <a:bodyPr/>
          <a:lstStyle>
            <a:lvl1pPr>
              <a:defRPr/>
            </a:lvl1pPr>
          </a:lstStyle>
          <a:p>
            <a:pPr>
              <a:defRPr/>
            </a:pPr>
            <a:fld id="{173041F8-02D0-4F5A-AB1B-7F0E35724008}" type="slidenum">
              <a:rPr lang="es-ES"/>
              <a:pPr>
                <a:defRPr/>
              </a:pPr>
              <a:t>‹Nº›</a:t>
            </a:fld>
            <a:endParaRPr lang="es-ES"/>
          </a:p>
        </p:txBody>
      </p:sp>
    </p:spTree>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393ABA8A-ABB9-4D56-A41F-BE93A88EFD49}" type="datetimeFigureOut">
              <a:rPr lang="es-ES"/>
              <a:pPr>
                <a:defRPr/>
              </a:pPr>
              <a:t>29/06/2017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F0197F3-ED3E-42F5-9F46-2BA4C9EC20A0}" type="slidenum">
              <a:rPr lang="es-ES"/>
              <a:pPr>
                <a:defRPr/>
              </a:pPr>
              <a:t>‹Nº›</a:t>
            </a:fld>
            <a:endParaRPr lang="es-ES"/>
          </a:p>
        </p:txBody>
      </p:sp>
    </p:spTree>
  </p:cSld>
  <p:clrMapOvr>
    <a:masterClrMapping/>
  </p:clrMapOvr>
  <p:transition spd="slow">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Plaque 9"/>
          <p:cNvSpPr/>
          <p:nvPr/>
        </p:nvSpPr>
        <p:spPr>
          <a:xfrm>
            <a:off x="1463675" y="1847850"/>
            <a:ext cx="3089275" cy="3089275"/>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953000" y="1676400"/>
            <a:ext cx="2819400" cy="599440"/>
          </a:xfrm>
        </p:spPr>
        <p:txBody>
          <a:bodyPr>
            <a:noAutofit/>
          </a:bodyPr>
          <a:lstStyle>
            <a:lvl1pPr algn="ctr">
              <a:defRPr sz="1700" b="1" cap="all" spc="0" baseline="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rtlCol="0">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6" name="Date Placeholder 4"/>
          <p:cNvSpPr>
            <a:spLocks noGrp="1"/>
          </p:cNvSpPr>
          <p:nvPr>
            <p:ph type="dt" sz="half" idx="10"/>
          </p:nvPr>
        </p:nvSpPr>
        <p:spPr/>
        <p:txBody>
          <a:bodyPr/>
          <a:lstStyle>
            <a:lvl1pPr>
              <a:defRPr/>
            </a:lvl1pPr>
          </a:lstStyle>
          <a:p>
            <a:pPr>
              <a:defRPr/>
            </a:pPr>
            <a:fld id="{598035E3-D11C-40A7-AF1C-4FC6CA8A3827}" type="datetimeFigureOut">
              <a:rPr lang="es-ES"/>
              <a:pPr>
                <a:defRPr/>
              </a:pPr>
              <a:t>29/06/2017</a:t>
            </a:fld>
            <a:endParaRPr lang="es-ES"/>
          </a:p>
        </p:txBody>
      </p:sp>
      <p:sp>
        <p:nvSpPr>
          <p:cNvPr id="7" name="Footer Placeholder 5"/>
          <p:cNvSpPr>
            <a:spLocks noGrp="1"/>
          </p:cNvSpPr>
          <p:nvPr>
            <p:ph type="ftr" sz="quarter" idx="11"/>
          </p:nvPr>
        </p:nvSpPr>
        <p:spPr/>
        <p:txBody>
          <a:bodyPr/>
          <a:lstStyle>
            <a:lvl1pPr>
              <a:defRPr/>
            </a:lvl1pPr>
          </a:lstStyle>
          <a:p>
            <a:pPr>
              <a:defRPr/>
            </a:pPr>
            <a:endParaRPr lang="es-ES"/>
          </a:p>
        </p:txBody>
      </p:sp>
      <p:sp>
        <p:nvSpPr>
          <p:cNvPr id="8" name="Slide Number Placeholder 6"/>
          <p:cNvSpPr>
            <a:spLocks noGrp="1"/>
          </p:cNvSpPr>
          <p:nvPr>
            <p:ph type="sldNum" sz="quarter" idx="12"/>
          </p:nvPr>
        </p:nvSpPr>
        <p:spPr/>
        <p:txBody>
          <a:bodyPr/>
          <a:lstStyle>
            <a:lvl1pPr>
              <a:defRPr/>
            </a:lvl1pPr>
          </a:lstStyle>
          <a:p>
            <a:pPr>
              <a:defRPr/>
            </a:pPr>
            <a:fld id="{7DE1554A-9F7C-4EF9-9BBD-ECA648171E57}" type="slidenum">
              <a:rPr lang="es-ES"/>
              <a:pPr>
                <a:defRPr/>
              </a:pPr>
              <a:t>‹Nº›</a:t>
            </a:fld>
            <a:endParaRPr lang="es-ES"/>
          </a:p>
        </p:txBody>
      </p:sp>
    </p:spTree>
  </p:cSld>
  <p:clrMapOvr>
    <a:masterClrMapping/>
  </p:clrMapOvr>
  <p:transition spd="slow">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ln/>
        </p:spPr>
        <p:txBody>
          <a:bodyPr/>
          <a:lstStyle>
            <a:lvl1pPr>
              <a:defRPr/>
            </a:lvl1pPr>
          </a:lstStyle>
          <a:p>
            <a:pPr>
              <a:defRPr/>
            </a:pPr>
            <a:fld id="{C9C13B8E-A6AC-451B-98C8-4EDBC8D63822}" type="datetimeFigureOut">
              <a:rPr lang="es-ES"/>
              <a:pPr>
                <a:defRPr/>
              </a:pPr>
              <a:t>29/06/2017</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F9E11AED-9CDF-4EC7-9A28-FCC8E459F46C}" type="slidenum">
              <a:rPr lang="es-ES"/>
              <a:pPr>
                <a:defRPr/>
              </a:pPr>
              <a:t>‹Nº›</a:t>
            </a:fld>
            <a:endParaRPr lang="es-ES"/>
          </a:p>
        </p:txBody>
      </p:sp>
    </p:spTree>
  </p:cSld>
  <p:clrMapOvr>
    <a:masterClrMapping/>
  </p:clrMapOvr>
  <p:transition spd="slow">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ln/>
        </p:spPr>
        <p:txBody>
          <a:bodyPr/>
          <a:lstStyle>
            <a:lvl1pPr>
              <a:defRPr/>
            </a:lvl1pPr>
          </a:lstStyle>
          <a:p>
            <a:pPr>
              <a:defRPr/>
            </a:pPr>
            <a:fld id="{AD7AA7C4-86C2-4F00-838A-8CD8A4E7ABDE}" type="datetimeFigureOut">
              <a:rPr lang="es-ES"/>
              <a:pPr>
                <a:defRPr/>
              </a:pPr>
              <a:t>29/06/2017</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F7F106B5-6507-4EFC-B3EF-0DC349C4F0CD}" type="slidenum">
              <a:rPr lang="es-ES"/>
              <a:pPr>
                <a:defRPr/>
              </a:pPr>
              <a:t>‹Nº›</a:t>
            </a:fld>
            <a:endParaRPr lang="es-ES"/>
          </a:p>
        </p:txBody>
      </p:sp>
    </p:spTree>
  </p:cSld>
  <p:clrMapOvr>
    <a:masterClrMapping/>
  </p:clrMapOvr>
  <p:transitio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E2C08385-38CF-4089-88DD-EDE748D79A31}" type="datetimeFigureOut">
              <a:rPr lang="es-ES"/>
              <a:pPr>
                <a:defRPr/>
              </a:pPr>
              <a:t>29/06/2017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F5D2682-98E9-4529-862A-E22109478DD7}" type="slidenum">
              <a:rPr lang="es-ES"/>
              <a:pPr>
                <a:defRPr/>
              </a:pPr>
              <a:t>‹Nº›</a:t>
            </a:fld>
            <a:endParaRPr lang="es-ES"/>
          </a:p>
        </p:txBody>
      </p:sp>
    </p:spTree>
  </p:cSld>
  <p:clrMapOvr>
    <a:masterClrMapping/>
  </p:clrMapOvr>
  <p:transition spd="slow">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E2DD0AA7-E1F3-4986-90E3-8AA0E87C9FF6}" type="datetimeFigureOut">
              <a:rPr lang="es-ES"/>
              <a:pPr>
                <a:defRPr/>
              </a:pPr>
              <a:t>29/06/2017</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9FAD125-B085-4AEC-84DF-C48F32095BA0}" type="slidenum">
              <a:rPr lang="es-ES"/>
              <a:pPr>
                <a:defRPr/>
              </a:pPr>
              <a:t>‹Nº›</a:t>
            </a:fld>
            <a:endParaRPr lang="es-ES"/>
          </a:p>
        </p:txBody>
      </p:sp>
    </p:spTree>
  </p:cSld>
  <p:clrMapOvr>
    <a:masterClrMapping/>
  </p:clrMapOvr>
  <p:transition spd="slow">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8508CB95-2CD5-401A-BA77-F2F1EC899BD8}" type="datetimeFigureOut">
              <a:rPr lang="es-ES"/>
              <a:pPr>
                <a:defRPr/>
              </a:pPr>
              <a:t>29/06/2017</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457F5413-3009-4741-84E9-7960B8D072B4}" type="slidenum">
              <a:rPr lang="es-ES"/>
              <a:pPr>
                <a:defRPr/>
              </a:pPr>
              <a:t>‹Nº›</a:t>
            </a:fld>
            <a:endParaRPr lang="es-ES"/>
          </a:p>
        </p:txBody>
      </p:sp>
    </p:spTree>
  </p:cSld>
  <p:clrMapOvr>
    <a:masterClrMapping/>
  </p:clrMapOvr>
  <p:transition spd="slow">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2FFCB8B0-9D54-4ED1-BB27-AD435B456A38}" type="datetimeFigureOut">
              <a:rPr lang="es-ES"/>
              <a:pPr>
                <a:defRPr/>
              </a:pPr>
              <a:t>29/06/2017</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FCA7C0ED-535D-462C-804D-FC82B7213E3A}" type="slidenum">
              <a:rPr lang="es-ES"/>
              <a:pPr>
                <a:defRPr/>
              </a:pPr>
              <a:t>‹Nº›</a:t>
            </a:fld>
            <a:endParaRPr lang="es-ES"/>
          </a:p>
        </p:txBody>
      </p:sp>
    </p:spTree>
  </p:cSld>
  <p:clrMapOvr>
    <a:masterClrMapping/>
  </p:clrMapOvr>
  <p:transition spd="slow">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FC6448F-D6F0-46E2-843A-4946E648A468}" type="datetimeFigureOut">
              <a:rPr lang="es-ES"/>
              <a:pPr>
                <a:defRPr/>
              </a:pPr>
              <a:t>29/06/2017</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FE9C76A6-28E2-45A4-87CB-3A7D03C4EB2E}" type="slidenum">
              <a:rPr lang="es-ES"/>
              <a:pPr>
                <a:defRPr/>
              </a:pPr>
              <a:t>‹Nº›</a:t>
            </a:fld>
            <a:endParaRPr lang="es-ES"/>
          </a:p>
        </p:txBody>
      </p:sp>
    </p:spTree>
  </p:cSld>
  <p:clrMapOvr>
    <a:masterClrMapping/>
  </p:clrMapOvr>
  <p:transitio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8D45773-45CC-4851-BE08-C1D652FC6B02}" type="datetimeFigureOut">
              <a:rPr lang="es-ES"/>
              <a:pPr>
                <a:defRPr/>
              </a:pPr>
              <a:t>29/06/2017</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55EEDC56-C969-40C3-A905-921B21FF2F02}" type="slidenum">
              <a:rPr lang="es-ES"/>
              <a:pPr>
                <a:defRPr/>
              </a:pPr>
              <a:t>‹Nº›</a:t>
            </a:fld>
            <a:endParaRPr lang="es-ES"/>
          </a:p>
        </p:txBody>
      </p:sp>
    </p:spTree>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7DF7F96-E710-4258-9246-FE3D203D6A1C}" type="datetimeFigureOut">
              <a:rPr lang="es-ES"/>
              <a:pPr>
                <a:defRPr/>
              </a:pPr>
              <a:t>29/06/2017</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45780620-182E-43C5-87D0-42E417ABC0CB}" type="slidenum">
              <a:rPr lang="es-ES"/>
              <a:pPr>
                <a:defRPr/>
              </a:pPr>
              <a:t>‹Nº›</a:t>
            </a:fld>
            <a:endParaRPr lang="es-ES"/>
          </a:p>
        </p:txBody>
      </p:sp>
    </p:spTree>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C9A2236-6B8A-4AA7-8B97-496D46EC4102}" type="datetimeFigureOut">
              <a:rPr lang="es-ES"/>
              <a:pPr>
                <a:defRPr/>
              </a:pPr>
              <a:t>29/06/2017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E068E21-4E16-4AE1-A3E2-0F8571EDFE6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26" r:id="rId1"/>
    <p:sldLayoutId id="2147483725" r:id="rId2"/>
    <p:sldLayoutId id="2147483724" r:id="rId3"/>
    <p:sldLayoutId id="2147483723" r:id="rId4"/>
    <p:sldLayoutId id="2147483722" r:id="rId5"/>
    <p:sldLayoutId id="2147483721" r:id="rId6"/>
    <p:sldLayoutId id="2147483720" r:id="rId7"/>
    <p:sldLayoutId id="2147483719" r:id="rId8"/>
    <p:sldLayoutId id="2147483718" r:id="rId9"/>
    <p:sldLayoutId id="2147483717" r:id="rId10"/>
    <p:sldLayoutId id="2147483716" r:id="rId11"/>
  </p:sldLayoutIdLst>
  <p:transition spd="slow">
    <p:circle/>
  </p:transition>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314" name="Picture 7" descr="window3.pn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13316" name="Text Placeholder 2"/>
          <p:cNvSpPr>
            <a:spLocks noGrp="1"/>
          </p:cNvSpPr>
          <p:nvPr>
            <p:ph type="body" idx="1"/>
          </p:nvPr>
        </p:nvSpPr>
        <p:spPr bwMode="auto">
          <a:xfrm>
            <a:off x="1371600" y="2057400"/>
            <a:ext cx="64008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fontAlgn="auto">
              <a:spcBef>
                <a:spcPts val="0"/>
              </a:spcBef>
              <a:spcAft>
                <a:spcPts val="0"/>
              </a:spcAft>
              <a:defRPr sz="1100" baseline="0" smtClean="0">
                <a:solidFill>
                  <a:schemeClr val="accent1">
                    <a:lumMod val="60000"/>
                    <a:lumOff val="40000"/>
                  </a:schemeClr>
                </a:solidFill>
                <a:latin typeface="+mn-lt"/>
              </a:defRPr>
            </a:lvl1pPr>
          </a:lstStyle>
          <a:p>
            <a:pPr>
              <a:defRPr/>
            </a:pPr>
            <a:fld id="{1C7F13E7-16DB-4C83-9A60-A7CDE2015768}" type="datetimeFigureOut">
              <a:rPr lang="es-ES"/>
              <a:pPr>
                <a:defRPr/>
              </a:pPr>
              <a:t>29/06/2017</a:t>
            </a:fld>
            <a:endParaRPr lang="es-E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fontAlgn="auto">
              <a:spcBef>
                <a:spcPts val="0"/>
              </a:spcBef>
              <a:spcAft>
                <a:spcPts val="0"/>
              </a:spcAft>
              <a:defRPr sz="1100" baseline="0">
                <a:solidFill>
                  <a:schemeClr val="accent1">
                    <a:lumMod val="60000"/>
                    <a:lumOff val="40000"/>
                  </a:schemeClr>
                </a:solidFill>
                <a:latin typeface="+mn-lt"/>
              </a:defRPr>
            </a:lvl1pPr>
          </a:lstStyle>
          <a:p>
            <a:pPr>
              <a:defRPr/>
            </a:pPr>
            <a:endParaRPr lang="es-ES"/>
          </a:p>
        </p:txBody>
      </p:sp>
      <p:sp>
        <p:nvSpPr>
          <p:cNvPr id="6" name="Slide Number Placeholder 5"/>
          <p:cNvSpPr>
            <a:spLocks noGrp="1"/>
          </p:cNvSpPr>
          <p:nvPr>
            <p:ph type="sldNum" sz="quarter" idx="4"/>
          </p:nvPr>
        </p:nvSpPr>
        <p:spPr bwMode="white">
          <a:xfrm>
            <a:off x="6675438" y="6364288"/>
            <a:ext cx="2133600" cy="365125"/>
          </a:xfrm>
          <a:prstGeom prst="rect">
            <a:avLst/>
          </a:prstGeom>
        </p:spPr>
        <p:txBody>
          <a:bodyPr vert="horz" lIns="91440" tIns="45720" rIns="91440" bIns="45720" rtlCol="0" anchor="ctr"/>
          <a:lstStyle>
            <a:lvl1pPr algn="r" fontAlgn="auto">
              <a:spcBef>
                <a:spcPts val="0"/>
              </a:spcBef>
              <a:spcAft>
                <a:spcPts val="0"/>
              </a:spcAft>
              <a:defRPr sz="1200" b="1" baseline="0" smtClean="0">
                <a:solidFill>
                  <a:schemeClr val="accent1">
                    <a:lumMod val="60000"/>
                    <a:lumOff val="40000"/>
                  </a:schemeClr>
                </a:solidFill>
                <a:latin typeface="+mn-lt"/>
              </a:defRPr>
            </a:lvl1pPr>
          </a:lstStyle>
          <a:p>
            <a:pPr>
              <a:defRPr/>
            </a:pPr>
            <a:fld id="{6CC5F4F0-0183-458D-83E0-AE9D48CC606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0" r:id="rId7"/>
    <p:sldLayoutId id="2147483729" r:id="rId8"/>
    <p:sldLayoutId id="2147483737" r:id="rId9"/>
    <p:sldLayoutId id="2147483728" r:id="rId10"/>
    <p:sldLayoutId id="2147483727" r:id="rId11"/>
  </p:sldLayoutIdLst>
  <p:transition spd="slow">
    <p:circle/>
  </p:transition>
  <p:timing>
    <p:tnLst>
      <p:par>
        <p:cTn id="1" dur="indefinite" restart="never" nodeType="tmRoot"/>
      </p:par>
    </p:tnLst>
  </p:timing>
  <p:txStyles>
    <p:titleStyle>
      <a:lvl1pPr algn="ctr" rtl="0" fontAlgn="base">
        <a:spcBef>
          <a:spcPct val="0"/>
        </a:spcBef>
        <a:spcAft>
          <a:spcPct val="0"/>
        </a:spcAft>
        <a:defRPr sz="3600" kern="1200" cap="all" spc="300">
          <a:solidFill>
            <a:schemeClr val="tx1"/>
          </a:solidFill>
          <a:latin typeface="+mj-lt"/>
          <a:ea typeface="+mj-ea"/>
          <a:cs typeface="+mj-cs"/>
        </a:defRPr>
      </a:lvl1pPr>
      <a:lvl2pPr algn="ctr" rtl="0" fontAlgn="base">
        <a:spcBef>
          <a:spcPct val="0"/>
        </a:spcBef>
        <a:spcAft>
          <a:spcPct val="0"/>
        </a:spcAft>
        <a:defRPr sz="3600">
          <a:solidFill>
            <a:schemeClr val="tx1"/>
          </a:solidFill>
          <a:latin typeface="Garamond" pitchFamily="18" charset="0"/>
        </a:defRPr>
      </a:lvl2pPr>
      <a:lvl3pPr algn="ctr" rtl="0" fontAlgn="base">
        <a:spcBef>
          <a:spcPct val="0"/>
        </a:spcBef>
        <a:spcAft>
          <a:spcPct val="0"/>
        </a:spcAft>
        <a:defRPr sz="3600">
          <a:solidFill>
            <a:schemeClr val="tx1"/>
          </a:solidFill>
          <a:latin typeface="Garamond" pitchFamily="18" charset="0"/>
        </a:defRPr>
      </a:lvl3pPr>
      <a:lvl4pPr algn="ctr" rtl="0" fontAlgn="base">
        <a:spcBef>
          <a:spcPct val="0"/>
        </a:spcBef>
        <a:spcAft>
          <a:spcPct val="0"/>
        </a:spcAft>
        <a:defRPr sz="3600">
          <a:solidFill>
            <a:schemeClr val="tx1"/>
          </a:solidFill>
          <a:latin typeface="Garamond" pitchFamily="18" charset="0"/>
        </a:defRPr>
      </a:lvl4pPr>
      <a:lvl5pPr algn="ctr" rtl="0" fontAlgn="base">
        <a:spcBef>
          <a:spcPct val="0"/>
        </a:spcBef>
        <a:spcAft>
          <a:spcPct val="0"/>
        </a:spcAft>
        <a:defRPr sz="3600">
          <a:solidFill>
            <a:schemeClr val="tx1"/>
          </a:solidFill>
          <a:latin typeface="Garamond"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indent="-273050" algn="l" rtl="0" fontAlgn="base">
        <a:lnSpc>
          <a:spcPct val="150000"/>
        </a:lnSpc>
        <a:spcBef>
          <a:spcPct val="20000"/>
        </a:spcBef>
        <a:spcAft>
          <a:spcPct val="0"/>
        </a:spcAft>
        <a:buFont typeface="Wingdings" pitchFamily="2" charset="2"/>
        <a:buChar char="v"/>
        <a:defRPr kern="1200">
          <a:solidFill>
            <a:schemeClr val="tx1"/>
          </a:solidFill>
          <a:latin typeface="+mn-lt"/>
          <a:ea typeface="+mn-ea"/>
          <a:cs typeface="+mn-cs"/>
        </a:defRPr>
      </a:lvl1pPr>
      <a:lvl2pPr marL="742950" indent="-228600" algn="l" rtl="0" fontAlgn="base">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1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4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Título"/>
          <p:cNvSpPr>
            <a:spLocks noGrp="1"/>
          </p:cNvSpPr>
          <p:nvPr>
            <p:ph type="ctrTitle"/>
          </p:nvPr>
        </p:nvSpPr>
        <p:spPr>
          <a:xfrm>
            <a:off x="685800" y="476250"/>
            <a:ext cx="7772400" cy="3124200"/>
          </a:xfrm>
        </p:spPr>
        <p:txBody>
          <a:bodyPr/>
          <a:lstStyle/>
          <a:p>
            <a:r>
              <a:rPr lang="es-AR" smtClean="0">
                <a:latin typeface="Arial Black" pitchFamily="34" charset="0"/>
              </a:rPr>
              <a:t>JUANA MANUELA GORRITI</a:t>
            </a:r>
            <a:endParaRPr lang="es-ES" smtClean="0">
              <a:latin typeface="Arial Black" pitchFamily="34" charset="0"/>
            </a:endParaRPr>
          </a:p>
        </p:txBody>
      </p:sp>
      <p:sp>
        <p:nvSpPr>
          <p:cNvPr id="25602" name="2 Subtítulo"/>
          <p:cNvSpPr>
            <a:spLocks noGrp="1"/>
          </p:cNvSpPr>
          <p:nvPr>
            <p:ph type="subTitle" idx="1"/>
          </p:nvPr>
        </p:nvSpPr>
        <p:spPr>
          <a:xfrm>
            <a:off x="1371600" y="3357563"/>
            <a:ext cx="6400800" cy="2281237"/>
          </a:xfrm>
          <a:solidFill>
            <a:srgbClr val="FF0000"/>
          </a:solidFill>
        </p:spPr>
        <p:txBody>
          <a:bodyPr/>
          <a:lstStyle/>
          <a:p>
            <a:endParaRPr lang="es-AR" sz="3600" smtClean="0">
              <a:solidFill>
                <a:schemeClr val="tx1"/>
              </a:solidFill>
              <a:latin typeface="Arial Black" pitchFamily="34" charset="0"/>
            </a:endParaRPr>
          </a:p>
          <a:p>
            <a:r>
              <a:rPr lang="es-AR" sz="3600" smtClean="0">
                <a:solidFill>
                  <a:schemeClr val="tx1"/>
                </a:solidFill>
                <a:latin typeface="Arial Black" pitchFamily="34" charset="0"/>
              </a:rPr>
              <a:t>EL POZO DE YOCCI</a:t>
            </a:r>
            <a:endParaRPr lang="es-ES" sz="3600" smtClean="0">
              <a:solidFill>
                <a:schemeClr val="tx1"/>
              </a:solidFill>
              <a:latin typeface="Arial Black" pitchFamily="34" charset="0"/>
            </a:endParaRP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2 Título"/>
          <p:cNvSpPr>
            <a:spLocks noGrp="1"/>
          </p:cNvSpPr>
          <p:nvPr>
            <p:ph type="title"/>
          </p:nvPr>
        </p:nvSpPr>
        <p:spPr/>
        <p:txBody>
          <a:bodyPr/>
          <a:lstStyle/>
          <a:p>
            <a:r>
              <a:rPr lang="es-AR" smtClean="0"/>
              <a:t>EL MANTO</a:t>
            </a:r>
            <a:endParaRPr lang="es-ES" smtClean="0"/>
          </a:p>
        </p:txBody>
      </p:sp>
      <p:sp>
        <p:nvSpPr>
          <p:cNvPr id="34818" name="3 Marcador de contenido"/>
          <p:cNvSpPr>
            <a:spLocks noGrp="1"/>
          </p:cNvSpPr>
          <p:nvPr>
            <p:ph idx="1"/>
          </p:nvPr>
        </p:nvSpPr>
        <p:spPr/>
        <p:txBody>
          <a:bodyPr/>
          <a:lstStyle/>
          <a:p>
            <a:r>
              <a:rPr lang="es-ES" smtClean="0"/>
              <a:t>El manto era como una toca de seda negra que se ataba en la cintura, subiendo por su espalda hasta encima de la cabeza, cubriéndose el rostro enteramente, de modo que no permita vérseles sino un ojo. Por este motivo. Por causa de este traje se las llamaba LAS TAPADAS.</a:t>
            </a:r>
          </a:p>
          <a:p>
            <a:endParaRPr lang="es-ES" smtClean="0"/>
          </a:p>
        </p:txBody>
      </p:sp>
    </p:spTree>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Título"/>
          <p:cNvSpPr>
            <a:spLocks noGrp="1"/>
          </p:cNvSpPr>
          <p:nvPr>
            <p:ph type="title"/>
          </p:nvPr>
        </p:nvSpPr>
        <p:spPr/>
        <p:txBody>
          <a:bodyPr/>
          <a:lstStyle/>
          <a:p>
            <a:endParaRPr lang="es-ES_tradnl" smtClean="0"/>
          </a:p>
        </p:txBody>
      </p:sp>
      <p:pic>
        <p:nvPicPr>
          <p:cNvPr id="35842" name="Picture 2" descr="Resultado de imagen para IMÁGENES DE TAPADAS LIMEÑAS"/>
          <p:cNvPicPr>
            <a:picLocks noChangeAspect="1" noChangeArrowheads="1"/>
          </p:cNvPicPr>
          <p:nvPr/>
        </p:nvPicPr>
        <p:blipFill>
          <a:blip r:embed="rId2"/>
          <a:srcRect/>
          <a:stretch>
            <a:fillRect/>
          </a:stretch>
        </p:blipFill>
        <p:spPr bwMode="auto">
          <a:xfrm>
            <a:off x="1547813" y="1844675"/>
            <a:ext cx="7127875" cy="3671888"/>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fontAlgn="auto">
              <a:spcAft>
                <a:spcPts val="0"/>
              </a:spcAft>
              <a:defRPr/>
            </a:pPr>
            <a:r>
              <a:rPr lang="es-AR" dirty="0" smtClean="0"/>
              <a:t>UNA MUJER SUMAMENTE INTERESANTE</a:t>
            </a:r>
            <a:endParaRPr lang="es-ES" dirty="0"/>
          </a:p>
        </p:txBody>
      </p:sp>
      <p:sp>
        <p:nvSpPr>
          <p:cNvPr id="36866" name="2 Rectángulo"/>
          <p:cNvSpPr>
            <a:spLocks noChangeArrowheads="1"/>
          </p:cNvSpPr>
          <p:nvPr/>
        </p:nvSpPr>
        <p:spPr bwMode="auto">
          <a:xfrm>
            <a:off x="2286000" y="2690813"/>
            <a:ext cx="4572000" cy="3108325"/>
          </a:xfrm>
          <a:prstGeom prst="rect">
            <a:avLst/>
          </a:prstGeom>
          <a:noFill/>
          <a:ln w="9525">
            <a:noFill/>
            <a:miter lim="800000"/>
            <a:headEnd/>
            <a:tailEnd/>
          </a:ln>
        </p:spPr>
        <p:txBody>
          <a:bodyPr>
            <a:spAutoFit/>
          </a:bodyPr>
          <a:lstStyle/>
          <a:p>
            <a:r>
              <a:rPr lang="es-ES" sz="2800">
                <a:latin typeface="Calibri" pitchFamily="34" charset="0"/>
              </a:rPr>
              <a:t>La limeña con saya y manto era una mujer sumamente interesante pues lucía su garbo, su torneado brazo, su diminuto pie, su formado cuerpo, su salero andaluzado y su ojo picaresco.</a:t>
            </a:r>
          </a:p>
        </p:txBody>
      </p:sp>
    </p:spTree>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Título"/>
          <p:cNvSpPr>
            <a:spLocks noGrp="1"/>
          </p:cNvSpPr>
          <p:nvPr>
            <p:ph type="title"/>
          </p:nvPr>
        </p:nvSpPr>
        <p:spPr/>
        <p:txBody>
          <a:bodyPr/>
          <a:lstStyle/>
          <a:p>
            <a:endParaRPr lang="es-ES_tradnl" smtClean="0"/>
          </a:p>
        </p:txBody>
      </p:sp>
      <p:pic>
        <p:nvPicPr>
          <p:cNvPr id="37890" name="Picture 2" descr="Resultado de imagen para IMÁGENES DE TAPADAS LIMEÑAS"/>
          <p:cNvPicPr>
            <a:picLocks noChangeAspect="1" noChangeArrowheads="1"/>
          </p:cNvPicPr>
          <p:nvPr/>
        </p:nvPicPr>
        <p:blipFill>
          <a:blip r:embed="rId2"/>
          <a:srcRect/>
          <a:stretch>
            <a:fillRect/>
          </a:stretch>
        </p:blipFill>
        <p:spPr bwMode="auto">
          <a:xfrm>
            <a:off x="1042988" y="1773238"/>
            <a:ext cx="7058025" cy="4319587"/>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Rectángulo"/>
          <p:cNvSpPr>
            <a:spLocks noChangeArrowheads="1"/>
          </p:cNvSpPr>
          <p:nvPr/>
        </p:nvSpPr>
        <p:spPr bwMode="auto">
          <a:xfrm>
            <a:off x="971550" y="1582738"/>
            <a:ext cx="7632700" cy="3692525"/>
          </a:xfrm>
          <a:prstGeom prst="rect">
            <a:avLst/>
          </a:prstGeom>
          <a:noFill/>
          <a:ln w="9525">
            <a:noFill/>
            <a:miter lim="800000"/>
            <a:headEnd/>
            <a:tailEnd/>
          </a:ln>
        </p:spPr>
        <p:txBody>
          <a:bodyPr>
            <a:spAutoFit/>
          </a:bodyPr>
          <a:lstStyle/>
          <a:p>
            <a:r>
              <a:rPr lang="es-ES">
                <a:latin typeface="Calibri" pitchFamily="34" charset="0"/>
              </a:rPr>
              <a:t>“Entre las riberas del bullicioso Rímac, y las azules ondas del océano, estiéndese un encantado valle, donde la primavera dormita perpetuamente en un lecho de flores… Allí descienden a reposarse y renovar sus guirnaldas los ángeles que viajan al espacio… Y por eso las hijas de ese valle bienaventurado tienen la divina mirada de los ángeles y la seducción irresistible de Luzbel…No las miréis, vosotros los que no queráis entregarles vuestra alma; porque ella se escaparía de vuestro pecho, para ir a arrojarse en la llama de sus ojos. </a:t>
            </a:r>
          </a:p>
          <a:p>
            <a:r>
              <a:rPr lang="es-ES">
                <a:latin typeface="Calibri" pitchFamily="34" charset="0"/>
              </a:rPr>
              <a:t>La mujer reina allí con un poder absoluto; posee el imperio de los elementos, y es la reina de la creación.”</a:t>
            </a:r>
          </a:p>
          <a:p>
            <a:r>
              <a:rPr lang="es-ES">
                <a:latin typeface="Calibri" pitchFamily="34" charset="0"/>
              </a:rPr>
              <a:t>(Fragmento extraído de </a:t>
            </a:r>
            <a:r>
              <a:rPr lang="es-ES" b="1" i="1">
                <a:latin typeface="Calibri" pitchFamily="34" charset="0"/>
              </a:rPr>
              <a:t>La Quena</a:t>
            </a:r>
            <a:r>
              <a:rPr lang="es-ES">
                <a:latin typeface="Calibri" pitchFamily="34" charset="0"/>
              </a:rPr>
              <a:t>, novela de </a:t>
            </a:r>
            <a:r>
              <a:rPr lang="es-ES" b="1">
                <a:latin typeface="Calibri" pitchFamily="34" charset="0"/>
              </a:rPr>
              <a:t>Juana Manuela Gorriti</a:t>
            </a:r>
            <a:r>
              <a:rPr lang="es-ES">
                <a:latin typeface="Calibri" pitchFamily="34" charset="0"/>
              </a:rPr>
              <a:t> en Obras Completas, Salta, Fundación del Banco del Noroeste Coop. Ltdo., 1995).</a:t>
            </a:r>
          </a:p>
          <a:p>
            <a:r>
              <a:rPr lang="es-ES">
                <a:latin typeface="Calibri" pitchFamily="34" charset="0"/>
              </a:rPr>
              <a:t>Observaciones: Se ha respetado la ortografía del original.</a:t>
            </a:r>
          </a:p>
          <a:p>
            <a:endParaRPr lang="es-ES">
              <a:latin typeface="Calibri" pitchFamily="34" charset="0"/>
            </a:endParaRPr>
          </a:p>
        </p:txBody>
      </p:sp>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D:\Mis imágenes\Viaje Perú 2\SAM_2490.JPG"/>
          <p:cNvPicPr>
            <a:picLocks noChangeAspect="1" noChangeArrowheads="1"/>
          </p:cNvPicPr>
          <p:nvPr/>
        </p:nvPicPr>
        <p:blipFill>
          <a:blip r:embed="rId2"/>
          <a:srcRect/>
          <a:stretch>
            <a:fillRect/>
          </a:stretch>
        </p:blipFill>
        <p:spPr bwMode="auto">
          <a:xfrm>
            <a:off x="-17373600" y="-13030200"/>
            <a:ext cx="43891200" cy="329184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D:\Mis imágenes\Viaje Perú 2\SAM_249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D:\Mis imágenes\Viaje Perú 2\SAM_249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Rectángulo"/>
          <p:cNvSpPr>
            <a:spLocks noChangeArrowheads="1"/>
          </p:cNvSpPr>
          <p:nvPr/>
        </p:nvSpPr>
        <p:spPr bwMode="auto">
          <a:xfrm>
            <a:off x="2286000" y="2828925"/>
            <a:ext cx="4572000" cy="2616200"/>
          </a:xfrm>
          <a:prstGeom prst="rect">
            <a:avLst/>
          </a:prstGeom>
          <a:noFill/>
          <a:ln w="9525">
            <a:noFill/>
            <a:miter lim="800000"/>
            <a:headEnd/>
            <a:tailEnd/>
          </a:ln>
        </p:spPr>
        <p:txBody>
          <a:bodyPr>
            <a:spAutoFit/>
          </a:bodyPr>
          <a:lstStyle/>
          <a:p>
            <a:r>
              <a:rPr lang="es-ES" sz="2800">
                <a:latin typeface="Calibri" pitchFamily="34" charset="0"/>
              </a:rPr>
              <a:t>PASEO DE LOS DESCALZOS</a:t>
            </a:r>
          </a:p>
          <a:p>
            <a:r>
              <a:rPr lang="es-ES" sz="2800">
                <a:latin typeface="Calibri" pitchFamily="34" charset="0"/>
              </a:rPr>
              <a:t>CON TU LUNA DESVELADA</a:t>
            </a:r>
          </a:p>
          <a:p>
            <a:r>
              <a:rPr lang="es-ES" sz="2800">
                <a:latin typeface="Calibri" pitchFamily="34" charset="0"/>
              </a:rPr>
              <a:t>CUANTOS PASITOS EN FALSO</a:t>
            </a:r>
          </a:p>
          <a:p>
            <a:r>
              <a:rPr lang="es-ES" sz="2800">
                <a:latin typeface="Calibri" pitchFamily="34" charset="0"/>
              </a:rPr>
              <a:t>GUSTABA DAR “LA TAPADA”.</a:t>
            </a:r>
          </a:p>
          <a:p>
            <a:endParaRPr lang="es-ES" sz="2800">
              <a:latin typeface="Calibri" pitchFamily="34" charset="0"/>
            </a:endParaRPr>
          </a:p>
          <a:p>
            <a:pPr algn="r"/>
            <a:r>
              <a:rPr lang="es-AR" sz="2400">
                <a:latin typeface="Calibri" pitchFamily="34" charset="0"/>
              </a:rPr>
              <a:t>Ema Solá de Solá</a:t>
            </a:r>
            <a:endParaRPr lang="es-ES" sz="2400">
              <a:latin typeface="Calibri" pitchFamily="34" charset="0"/>
            </a:endParaRPr>
          </a:p>
        </p:txBody>
      </p:sp>
    </p:spTree>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D:\Mis imágenes\Viaje Perú 2\SAM_249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Título"/>
          <p:cNvSpPr>
            <a:spLocks noGrp="1"/>
          </p:cNvSpPr>
          <p:nvPr>
            <p:ph type="title"/>
          </p:nvPr>
        </p:nvSpPr>
        <p:spPr/>
        <p:txBody>
          <a:bodyPr/>
          <a:lstStyle/>
          <a:p>
            <a:r>
              <a:rPr lang="es-AR" smtClean="0"/>
              <a:t>JUANA MANUELA, MUCHA MUJER</a:t>
            </a:r>
            <a:endParaRPr lang="es-ES" smtClean="0"/>
          </a:p>
        </p:txBody>
      </p:sp>
      <p:sp>
        <p:nvSpPr>
          <p:cNvPr id="26626" name="2 Marcador de contenido"/>
          <p:cNvSpPr>
            <a:spLocks noGrp="1"/>
          </p:cNvSpPr>
          <p:nvPr>
            <p:ph idx="1"/>
          </p:nvPr>
        </p:nvSpPr>
        <p:spPr/>
        <p:txBody>
          <a:bodyPr/>
          <a:lstStyle/>
          <a:p>
            <a:endParaRPr lang="es-ES_tradnl" smtClean="0"/>
          </a:p>
        </p:txBody>
      </p:sp>
      <p:pic>
        <p:nvPicPr>
          <p:cNvPr id="26627" name="Picture 2"/>
          <p:cNvPicPr>
            <a:picLocks noChangeAspect="1" noChangeArrowheads="1"/>
          </p:cNvPicPr>
          <p:nvPr/>
        </p:nvPicPr>
        <p:blipFill>
          <a:blip r:embed="rId2"/>
          <a:srcRect/>
          <a:stretch>
            <a:fillRect/>
          </a:stretch>
        </p:blipFill>
        <p:spPr bwMode="auto">
          <a:xfrm>
            <a:off x="1476375" y="1844675"/>
            <a:ext cx="5040313" cy="3671888"/>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D:\Mis imágenes\Viaje Perú 2\SAM_253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D:\Mis imágenes\Viaje Perú 2\SAM_250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D:\Mis imágenes\Viaje Perú 2\SAM_2569.JPG"/>
          <p:cNvPicPr>
            <a:picLocks noChangeAspect="1" noChangeArrowheads="1"/>
          </p:cNvPicPr>
          <p:nvPr/>
        </p:nvPicPr>
        <p:blipFill>
          <a:blip r:embed="rId2"/>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D:\Mis imágenes\Viaje Perú 2\SAM_2517.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D:\Mis imágenes\Viaje Perú 2\SAM_251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Rectángulo"/>
          <p:cNvSpPr>
            <a:spLocks noChangeArrowheads="1"/>
          </p:cNvSpPr>
          <p:nvPr/>
        </p:nvSpPr>
        <p:spPr bwMode="auto">
          <a:xfrm>
            <a:off x="827088" y="1997075"/>
            <a:ext cx="7200900" cy="3416300"/>
          </a:xfrm>
          <a:prstGeom prst="rect">
            <a:avLst/>
          </a:prstGeom>
          <a:noFill/>
          <a:ln w="9525">
            <a:noFill/>
            <a:miter lim="800000"/>
            <a:headEnd/>
            <a:tailEnd/>
          </a:ln>
        </p:spPr>
        <p:txBody>
          <a:bodyPr>
            <a:spAutoFit/>
          </a:bodyPr>
          <a:lstStyle/>
          <a:p>
            <a:r>
              <a:rPr lang="es-ES">
                <a:latin typeface="Calibri" pitchFamily="34" charset="0"/>
              </a:rPr>
              <a:t> </a:t>
            </a:r>
            <a:r>
              <a:rPr lang="es-ES" sz="2400">
                <a:latin typeface="Calibri" pitchFamily="34" charset="0"/>
              </a:rPr>
              <a:t>Las tapadas no desaparecieron ni con los decretos ni con los dictados de la moda pues la saya y el manto continuaron cubriendo cuerpos y rostros de mujeres y alimentando el mito por mucho tiempo hasta que alguna vez sus figuras se desvanecieron debido seguramente a muchas causas. </a:t>
            </a:r>
          </a:p>
          <a:p>
            <a:r>
              <a:rPr lang="es-ES" sz="2400">
                <a:latin typeface="Calibri" pitchFamily="34" charset="0"/>
              </a:rPr>
              <a:t>La ciudad de Salta se ofrecía como un lugar propicio para que una tapada pudiera protagonizar una o varias historias  ¿Por qué?</a:t>
            </a:r>
          </a:p>
        </p:txBody>
      </p:sp>
    </p:spTree>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D:\Mis imágenes\2009-05-25 tapadaditas\tapadaditas 062.JPG"/>
          <p:cNvPicPr>
            <a:picLocks noChangeAspect="1" noChangeArrowheads="1"/>
          </p:cNvPicPr>
          <p:nvPr/>
        </p:nvPicPr>
        <p:blipFill>
          <a:blip r:embed="rId2"/>
          <a:srcRect/>
          <a:stretch>
            <a:fillRect/>
          </a:stretch>
        </p:blipFill>
        <p:spPr bwMode="auto">
          <a:xfrm>
            <a:off x="-1089025" y="-812800"/>
            <a:ext cx="11322050" cy="84836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1 Imagen" descr="C:\Users\PC\AppData\Local\Microsoft\Windows\Temporary Internet Files\Content.Word\IMG-20160809-WA0001.jpg"/>
          <p:cNvPicPr>
            <a:picLocks noChangeAspect="1" noChangeArrowheads="1"/>
          </p:cNvPicPr>
          <p:nvPr/>
        </p:nvPicPr>
        <p:blipFill>
          <a:blip r:embed="rId2"/>
          <a:srcRect/>
          <a:stretch>
            <a:fillRect/>
          </a:stretch>
        </p:blipFill>
        <p:spPr bwMode="auto">
          <a:xfrm>
            <a:off x="1871663" y="-1069975"/>
            <a:ext cx="5400675" cy="899795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1 Imagen" descr="C:\Users\PC\AppData\Local\Microsoft\Windows\Temporary Internet Files\Content.Word\IMG-20160809-WA0000.jpg"/>
          <p:cNvPicPr>
            <a:picLocks noChangeAspect="1" noChangeArrowheads="1"/>
          </p:cNvPicPr>
          <p:nvPr/>
        </p:nvPicPr>
        <p:blipFill>
          <a:blip r:embed="rId2"/>
          <a:srcRect/>
          <a:stretch>
            <a:fillRect/>
          </a:stretch>
        </p:blipFill>
        <p:spPr bwMode="auto">
          <a:xfrm>
            <a:off x="1871663" y="-1069975"/>
            <a:ext cx="5400675" cy="899795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Rectángulo"/>
          <p:cNvSpPr>
            <a:spLocks noChangeArrowheads="1"/>
          </p:cNvSpPr>
          <p:nvPr/>
        </p:nvSpPr>
        <p:spPr bwMode="auto">
          <a:xfrm>
            <a:off x="1116013" y="1997075"/>
            <a:ext cx="7559675" cy="3970338"/>
          </a:xfrm>
          <a:prstGeom prst="rect">
            <a:avLst/>
          </a:prstGeom>
          <a:noFill/>
          <a:ln w="9525">
            <a:noFill/>
            <a:miter lim="800000"/>
            <a:headEnd/>
            <a:tailEnd/>
          </a:ln>
        </p:spPr>
        <p:txBody>
          <a:bodyPr>
            <a:spAutoFit/>
          </a:bodyPr>
          <a:lstStyle/>
          <a:p>
            <a:r>
              <a:rPr lang="es-ES" sz="2800">
                <a:latin typeface="Calibri" pitchFamily="34" charset="0"/>
              </a:rPr>
              <a:t>Las tapadas no desaparecieron ni con los decretos ni con los dictados de la moda pues la saya y el manto continuaron cubriendo cuerpos y rostros de mujeres y alimentando el mito por mucho tiempo hasta que alguna vez sus figuras se desvanecieron debido seguramente a muchas causas. </a:t>
            </a:r>
          </a:p>
          <a:p>
            <a:r>
              <a:rPr lang="es-ES" sz="2800">
                <a:latin typeface="Calibri" pitchFamily="34" charset="0"/>
              </a:rPr>
              <a:t>La ciudad de Salta se ofrecía como un lugar propicio para que una tapada pudiera protagonizar una o varias historias  ¿Por qué?</a:t>
            </a:r>
          </a:p>
        </p:txBody>
      </p:sp>
      <p:pic>
        <p:nvPicPr>
          <p:cNvPr id="54274" name="2 Imagen"/>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fontAlgn="auto">
              <a:spcAft>
                <a:spcPts val="0"/>
              </a:spcAft>
              <a:defRPr/>
            </a:pPr>
            <a:r>
              <a:rPr lang="es-AR" dirty="0" smtClean="0">
                <a:latin typeface="Bernard MT Condensed" pitchFamily="18" charset="0"/>
              </a:rPr>
              <a:t>SALTA, LAS TAPADAS Y EL PAISAJE DE LA MUERTE</a:t>
            </a:r>
            <a:endParaRPr lang="es-ES" dirty="0">
              <a:latin typeface="Bernard MT Condensed" pitchFamily="18" charset="0"/>
            </a:endParaRPr>
          </a:p>
        </p:txBody>
      </p:sp>
      <p:sp>
        <p:nvSpPr>
          <p:cNvPr id="27650" name="2 Marcador de contenido"/>
          <p:cNvSpPr>
            <a:spLocks noGrp="1"/>
          </p:cNvSpPr>
          <p:nvPr>
            <p:ph idx="1"/>
          </p:nvPr>
        </p:nvSpPr>
        <p:spPr/>
        <p:txBody>
          <a:bodyPr/>
          <a:lstStyle/>
          <a:p>
            <a:pPr marL="0" indent="0">
              <a:buFont typeface="Arial" charset="0"/>
              <a:buNone/>
            </a:pPr>
            <a:endParaRPr lang="es-ES" smtClean="0"/>
          </a:p>
          <a:p>
            <a:pPr marL="0" indent="0">
              <a:buFont typeface="Arial" charset="0"/>
              <a:buNone/>
            </a:pPr>
            <a:r>
              <a:rPr lang="es-ES" smtClean="0"/>
              <a:t>Las tapadas eran las mujeres vestidas de falda larga (saya) y con un mantón (manto) que les cubría toda la cara dejando sólo un ojo al descubierto. También fueron conocidas como “las enfundadas”. </a:t>
            </a:r>
          </a:p>
        </p:txBody>
      </p:sp>
    </p:spTree>
  </p:cSld>
  <p:clrMapOvr>
    <a:masterClrMapping/>
  </p:clrMapOvr>
  <p:transition spd="slow">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1 Imagen" descr="C:\Users\PC\AppData\Local\Microsoft\Windows\Temporary Internet Files\Content.Word\20160810_130337.jpg"/>
          <p:cNvPicPr>
            <a:picLocks noChangeAspect="1" noChangeArrowheads="1"/>
          </p:cNvPicPr>
          <p:nvPr/>
        </p:nvPicPr>
        <p:blipFill>
          <a:blip r:embed="rId2"/>
          <a:srcRect/>
          <a:stretch>
            <a:fillRect/>
          </a:stretch>
        </p:blipFill>
        <p:spPr bwMode="auto">
          <a:xfrm>
            <a:off x="2554288" y="723900"/>
            <a:ext cx="4043362" cy="5407025"/>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692275" y="1295400"/>
            <a:ext cx="4708525" cy="2638425"/>
          </a:xfrm>
        </p:spPr>
        <p:txBody>
          <a:bodyPr/>
          <a:lstStyle/>
          <a:p>
            <a:pPr fontAlgn="auto">
              <a:spcAft>
                <a:spcPts val="0"/>
              </a:spcAft>
              <a:defRPr/>
            </a:pPr>
            <a:r>
              <a:rPr lang="es-AR" dirty="0" smtClean="0"/>
              <a:t>EL PAISAJE DE LA MUERTE</a:t>
            </a:r>
            <a:endParaRPr lang="es-ES" dirty="0"/>
          </a:p>
        </p:txBody>
      </p:sp>
      <p:sp>
        <p:nvSpPr>
          <p:cNvPr id="56322" name="2 Marcador de contenido"/>
          <p:cNvSpPr>
            <a:spLocks noGrp="1"/>
          </p:cNvSpPr>
          <p:nvPr>
            <p:ph idx="4294967295"/>
          </p:nvPr>
        </p:nvSpPr>
        <p:spPr>
          <a:xfrm>
            <a:off x="1371600" y="2438400"/>
            <a:ext cx="6400800" cy="3048000"/>
          </a:xfrm>
        </p:spPr>
        <p:txBody>
          <a:bodyPr/>
          <a:lstStyle/>
          <a:p>
            <a:pPr algn="r"/>
            <a:endParaRPr lang="es-ES" b="1" smtClean="0"/>
          </a:p>
          <a:p>
            <a:pPr algn="r"/>
            <a:endParaRPr lang="es-ES" sz="3600" b="1" smtClean="0"/>
          </a:p>
          <a:p>
            <a:endParaRPr lang="es-ES" smtClean="0"/>
          </a:p>
        </p:txBody>
      </p:sp>
    </p:spTree>
  </p:cSld>
  <p:clrMapOvr>
    <a:masterClrMapping/>
  </p:clrMapOvr>
  <p:transition spd="slow">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1 Título"/>
          <p:cNvSpPr>
            <a:spLocks noGrp="1"/>
          </p:cNvSpPr>
          <p:nvPr>
            <p:ph type="title"/>
          </p:nvPr>
        </p:nvSpPr>
        <p:spPr/>
        <p:txBody>
          <a:bodyPr/>
          <a:lstStyle/>
          <a:p>
            <a:endParaRPr lang="es-ES_tradnl" smtClean="0"/>
          </a:p>
        </p:txBody>
      </p:sp>
      <p:sp>
        <p:nvSpPr>
          <p:cNvPr id="57346" name="2 Marcador de contenido"/>
          <p:cNvSpPr>
            <a:spLocks noGrp="1"/>
          </p:cNvSpPr>
          <p:nvPr>
            <p:ph idx="1"/>
          </p:nvPr>
        </p:nvSpPr>
        <p:spPr/>
        <p:txBody>
          <a:bodyPr/>
          <a:lstStyle/>
          <a:p>
            <a:pPr algn="r"/>
            <a:r>
              <a:rPr lang="es-ES" b="1" smtClean="0"/>
              <a:t>“</a:t>
            </a:r>
            <a:r>
              <a:rPr lang="es-ES" smtClean="0"/>
              <a:t>Nosotros, contemporáneos, estamos viviendo un instante infinitesimal de una ventana de espacio-tiempo, en un punto de la corteza terrestre que hoy se llama Salta, pero que no existió así en el pasado reciente ni existirá en el futuro cercano…”                                                                               </a:t>
            </a:r>
            <a:r>
              <a:rPr lang="es-ES" b="1" smtClean="0"/>
              <a:t>Ricardo Alonso</a:t>
            </a:r>
          </a:p>
          <a:p>
            <a:endParaRPr lang="es-ES" smtClean="0"/>
          </a:p>
        </p:txBody>
      </p:sp>
    </p:spTree>
  </p:cSld>
  <p:clrMapOvr>
    <a:masterClrMapping/>
  </p:clrMapOvr>
  <p:transition spd="slow">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Rectángulo"/>
          <p:cNvSpPr>
            <a:spLocks noChangeArrowheads="1"/>
          </p:cNvSpPr>
          <p:nvPr/>
        </p:nvSpPr>
        <p:spPr bwMode="auto">
          <a:xfrm>
            <a:off x="2286000" y="1028700"/>
            <a:ext cx="5165725" cy="4524375"/>
          </a:xfrm>
          <a:prstGeom prst="rect">
            <a:avLst/>
          </a:prstGeom>
          <a:solidFill>
            <a:srgbClr val="FFC000"/>
          </a:solidFill>
          <a:ln w="9525">
            <a:solidFill>
              <a:schemeClr val="accent1"/>
            </a:solidFill>
            <a:miter lim="800000"/>
            <a:headEnd/>
            <a:tailEnd/>
          </a:ln>
        </p:spPr>
        <p:txBody>
          <a:bodyPr>
            <a:spAutoFit/>
          </a:bodyPr>
          <a:lstStyle/>
          <a:p>
            <a:r>
              <a:rPr lang="es-ES">
                <a:latin typeface="Calibri" pitchFamily="34" charset="0"/>
              </a:rPr>
              <a:t>“La caverna se iluminó con una luz compuesta de los colores del prisma; un humo denso, acre y penetrante llenó los ámbitos dividiéndose en grupos extraños, que alumbrados por la fantástica luz que se desprendía de la hoguera tomaron de repente la apariencia de un paisaje.</a:t>
            </a:r>
          </a:p>
          <a:p>
            <a:r>
              <a:rPr lang="es-ES">
                <a:latin typeface="Calibri" pitchFamily="34" charset="0"/>
              </a:rPr>
              <a:t>En una lontananza sombría, alzábase una montaña cubierta de frondas. Blanqueaban á sus piés cúpulas de una ciudad; en su falda, á la vera de un manantial, </a:t>
            </a:r>
            <a:r>
              <a:rPr lang="es-ES" u="sng">
                <a:latin typeface="Calibri" pitchFamily="34" charset="0"/>
              </a:rPr>
              <a:t>un pozo negro y profundo</a:t>
            </a:r>
            <a:r>
              <a:rPr lang="es-ES">
                <a:latin typeface="Calibri" pitchFamily="34" charset="0"/>
              </a:rPr>
              <a:t>.[el subrayado es nuestro]</a:t>
            </a:r>
          </a:p>
          <a:p>
            <a:r>
              <a:rPr lang="es-ES">
                <a:latin typeface="Calibri" pitchFamily="34" charset="0"/>
              </a:rPr>
              <a:t>_ Niña_ exclamó Juana interrumpiendo a su compañera_¿no se diría que estabas viendo la campiña de Salta? La ciudad, el cerro San Bernardo, su verde falda, y el pozo de Yocci, de pavorosa fama, con el que las nodrizas nos hacen tanto miedo?(Opus cit, pág. 279).</a:t>
            </a:r>
          </a:p>
        </p:txBody>
      </p:sp>
    </p:spTree>
  </p:cSld>
  <p:clrMapOvr>
    <a:masterClrMapping/>
  </p:clrMapOvr>
  <p:transition spd="slow">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1 Rectángulo"/>
          <p:cNvSpPr>
            <a:spLocks noChangeArrowheads="1"/>
          </p:cNvSpPr>
          <p:nvPr/>
        </p:nvSpPr>
        <p:spPr bwMode="auto">
          <a:xfrm>
            <a:off x="2286000" y="1997075"/>
            <a:ext cx="4572000" cy="2863850"/>
          </a:xfrm>
          <a:prstGeom prst="rect">
            <a:avLst/>
          </a:prstGeom>
          <a:noFill/>
          <a:ln w="9525">
            <a:noFill/>
            <a:miter lim="800000"/>
            <a:headEnd/>
            <a:tailEnd/>
          </a:ln>
        </p:spPr>
        <p:txBody>
          <a:bodyPr>
            <a:spAutoFit/>
          </a:bodyPr>
          <a:lstStyle/>
          <a:p>
            <a:r>
              <a:rPr lang="es-ES">
                <a:latin typeface="Calibri" pitchFamily="34" charset="0"/>
              </a:rPr>
              <a:t>“En un recodo formado por una barranca y un grupo de algarrobos alzábase el brocal y los pilares en cal y canto de uno de esos pozos artesianos que tanto abundan en las cercanías de la ciudad. Un caballo magnífico, negro como el ébano estaba atado por la brida á uno de los pilares del pozo, y piafaba impaciente hollando la tierra cubierta en ese parage de menuda yerba.” (Gorriti, Opus Cit.: pág. 302).</a:t>
            </a:r>
          </a:p>
          <a:p>
            <a:r>
              <a:rPr lang="es-ES">
                <a:latin typeface="Calibri" pitchFamily="34" charset="0"/>
              </a:rPr>
              <a:t> </a:t>
            </a:r>
          </a:p>
        </p:txBody>
      </p:sp>
    </p:spTree>
  </p:cSld>
  <p:clrMapOvr>
    <a:masterClrMapping/>
  </p:clrMapOvr>
  <p:transition spd="slow">
    <p:circle/>
    <p:sndAc>
      <p:stSnd>
        <p:snd r:embed="rId2" name="chimes.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Rectángulo"/>
          <p:cNvSpPr>
            <a:spLocks noChangeArrowheads="1"/>
          </p:cNvSpPr>
          <p:nvPr/>
        </p:nvSpPr>
        <p:spPr bwMode="auto">
          <a:xfrm>
            <a:off x="2286000" y="336550"/>
            <a:ext cx="4572000" cy="6184900"/>
          </a:xfrm>
          <a:prstGeom prst="rect">
            <a:avLst/>
          </a:prstGeom>
          <a:noFill/>
          <a:ln w="9525">
            <a:noFill/>
            <a:miter lim="800000"/>
            <a:headEnd/>
            <a:tailEnd/>
          </a:ln>
        </p:spPr>
        <p:txBody>
          <a:bodyPr>
            <a:spAutoFit/>
          </a:bodyPr>
          <a:lstStyle/>
          <a:p>
            <a:r>
              <a:rPr lang="es-ES">
                <a:latin typeface="Calibri" pitchFamily="34" charset="0"/>
              </a:rPr>
              <a:t>_ La enamorada consorte estaba celosa: una mujer le robaba el amor de su esposo; ella quería vengarse con una venganza terrible como el dolor que devoraba su corazón, y fue á pedirla á un hechicero de las montañas de Iruya, solitario nigromante que moraba en una caverna suspendida sobre hondos precipicios.</a:t>
            </a:r>
          </a:p>
          <a:p>
            <a:r>
              <a:rPr lang="es-ES">
                <a:latin typeface="Calibri" pitchFamily="34" charset="0"/>
              </a:rPr>
              <a:t>Allí sube á buscarlo la ofendida esposa; y penetrando en el antro, se acerca sin miedo al sér misterioso que lo habita.</a:t>
            </a:r>
          </a:p>
          <a:p>
            <a:r>
              <a:rPr lang="es-ES">
                <a:latin typeface="Calibri" pitchFamily="34" charset="0"/>
              </a:rPr>
              <a:t>_ En nombre de Aquel que encierra en sí la Luz y la Ciencia _le dijo_ te ordeno escuchar y obedecer.</a:t>
            </a:r>
          </a:p>
          <a:p>
            <a:r>
              <a:rPr lang="es-ES">
                <a:latin typeface="Calibri" pitchFamily="34" charset="0"/>
              </a:rPr>
              <a:t>A la voz del poderoso conjuro, el mago se inclinó reverente.</a:t>
            </a:r>
          </a:p>
          <a:p>
            <a:r>
              <a:rPr lang="es-ES">
                <a:latin typeface="Calibri" pitchFamily="34" charset="0"/>
              </a:rPr>
              <a:t>_ Habla! _exclamó_ ordena! Qué quieres? Un filtro?</a:t>
            </a:r>
          </a:p>
          <a:p>
            <a:r>
              <a:rPr lang="es-ES">
                <a:latin typeface="Calibri" pitchFamily="34" charset="0"/>
              </a:rPr>
              <a:t>_ Un filtro! _dijo Juana, con desdén._ Quiero un rayo para aniquilar á la infame que me ha arrebatado el alma de mi alma; quiero para el ingrato que traiciona mi fe un infierno de remordimientos…</a:t>
            </a:r>
          </a:p>
        </p:txBody>
      </p:sp>
    </p:spTree>
  </p:cSld>
  <p:clrMapOvr>
    <a:masterClrMapping/>
  </p:clrMapOvr>
  <p:transition spd="slow">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2"/>
          <a:srcRect/>
          <a:stretch>
            <a:fillRect/>
          </a:stretch>
        </p:blipFill>
        <p:spPr bwMode="auto">
          <a:xfrm>
            <a:off x="539750" y="549275"/>
            <a:ext cx="8064500" cy="5256213"/>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2"/>
          <a:srcRect/>
          <a:stretch>
            <a:fillRect/>
          </a:stretch>
        </p:blipFill>
        <p:spPr bwMode="auto">
          <a:xfrm>
            <a:off x="971550" y="1196975"/>
            <a:ext cx="7200900" cy="4824413"/>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4 Rectángulo"/>
          <p:cNvSpPr>
            <a:spLocks noChangeArrowheads="1"/>
          </p:cNvSpPr>
          <p:nvPr/>
        </p:nvSpPr>
        <p:spPr bwMode="auto">
          <a:xfrm>
            <a:off x="1619250" y="2665413"/>
            <a:ext cx="6300788" cy="3416300"/>
          </a:xfrm>
          <a:prstGeom prst="rect">
            <a:avLst/>
          </a:prstGeom>
          <a:noFill/>
          <a:ln w="9525">
            <a:noFill/>
            <a:miter lim="800000"/>
            <a:headEnd/>
            <a:tailEnd/>
          </a:ln>
        </p:spPr>
        <p:txBody>
          <a:bodyPr>
            <a:spAutoFit/>
          </a:bodyPr>
          <a:lstStyle/>
          <a:p>
            <a:pPr algn="ctr"/>
            <a:r>
              <a:rPr lang="es-ES">
                <a:latin typeface="Calibri" pitchFamily="34" charset="0"/>
              </a:rPr>
              <a:t>“</a:t>
            </a:r>
            <a:r>
              <a:rPr lang="es-ES" sz="3600">
                <a:latin typeface="Calibri" pitchFamily="34" charset="0"/>
              </a:rPr>
              <a:t>Mujeriles intenciones</a:t>
            </a:r>
          </a:p>
          <a:p>
            <a:pPr algn="ctr"/>
            <a:r>
              <a:rPr lang="es-ES" sz="3600">
                <a:latin typeface="Calibri" pitchFamily="34" charset="0"/>
              </a:rPr>
              <a:t>Se adivinan escondidas,</a:t>
            </a:r>
          </a:p>
          <a:p>
            <a:pPr algn="ctr"/>
            <a:r>
              <a:rPr lang="es-ES" sz="3600">
                <a:latin typeface="Calibri" pitchFamily="34" charset="0"/>
              </a:rPr>
              <a:t>Movidas por las pasiones,</a:t>
            </a:r>
          </a:p>
          <a:p>
            <a:pPr algn="ctr"/>
            <a:r>
              <a:rPr lang="es-ES" sz="3600">
                <a:latin typeface="Calibri" pitchFamily="34" charset="0"/>
              </a:rPr>
              <a:t>Por los deseos movidas.</a:t>
            </a:r>
          </a:p>
          <a:p>
            <a:pPr algn="ctr"/>
            <a:r>
              <a:rPr lang="es-ES" sz="3600">
                <a:latin typeface="Calibri" pitchFamily="34" charset="0"/>
              </a:rPr>
              <a:t> </a:t>
            </a:r>
          </a:p>
          <a:p>
            <a:pPr algn="ctr"/>
            <a:r>
              <a:rPr lang="es-ES" sz="3600">
                <a:latin typeface="Calibri" pitchFamily="34" charset="0"/>
              </a:rPr>
              <a:t>Ema Solá de Solá</a:t>
            </a:r>
          </a:p>
        </p:txBody>
      </p:sp>
    </p:spTree>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4 Título"/>
          <p:cNvSpPr>
            <a:spLocks noGrp="1"/>
          </p:cNvSpPr>
          <p:nvPr>
            <p:ph type="title"/>
          </p:nvPr>
        </p:nvSpPr>
        <p:spPr/>
        <p:txBody>
          <a:bodyPr/>
          <a:lstStyle/>
          <a:p>
            <a:endParaRPr lang="es-ES_tradnl" smtClean="0"/>
          </a:p>
        </p:txBody>
      </p:sp>
      <p:pic>
        <p:nvPicPr>
          <p:cNvPr id="29698" name="8 Marcador de contenido" descr="http://4.bp.blogspot.com/_FHSiSvKFgyo/TH21O6MtD4I/AAAAAAAAJmE/DYYC4E4hjqI/s1600/Rugendas+-+Tapadas_0002.jpg"/>
          <p:cNvPicPr>
            <a:picLocks noGrp="1"/>
          </p:cNvPicPr>
          <p:nvPr>
            <p:ph sz="half" idx="1"/>
          </p:nvPr>
        </p:nvPicPr>
        <p:blipFill>
          <a:blip r:embed="rId2"/>
          <a:srcRect/>
          <a:stretch>
            <a:fillRect/>
          </a:stretch>
        </p:blipFill>
        <p:spPr>
          <a:xfrm>
            <a:off x="1633538" y="2300288"/>
            <a:ext cx="1685925" cy="3125787"/>
          </a:xfrm>
        </p:spPr>
      </p:pic>
      <p:pic>
        <p:nvPicPr>
          <p:cNvPr id="29699" name="Picture 3"/>
          <p:cNvPicPr>
            <a:picLocks noGrp="1" noChangeAspect="1" noChangeArrowheads="1"/>
          </p:cNvPicPr>
          <p:nvPr>
            <p:ph sz="half" idx="2"/>
          </p:nvPr>
        </p:nvPicPr>
        <p:blipFill>
          <a:blip r:embed="rId3"/>
          <a:srcRect/>
          <a:stretch>
            <a:fillRect/>
          </a:stretch>
        </p:blipFill>
        <p:spPr>
          <a:xfrm>
            <a:off x="5148263" y="1773238"/>
            <a:ext cx="2879725" cy="3743325"/>
          </a:xfrm>
        </p:spPr>
      </p:pic>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4 Título"/>
          <p:cNvSpPr>
            <a:spLocks noGrp="1"/>
          </p:cNvSpPr>
          <p:nvPr>
            <p:ph type="title"/>
          </p:nvPr>
        </p:nvSpPr>
        <p:spPr/>
        <p:txBody>
          <a:bodyPr/>
          <a:lstStyle/>
          <a:p>
            <a:endParaRPr lang="es-ES_tradnl" smtClean="0"/>
          </a:p>
        </p:txBody>
      </p:sp>
      <p:sp>
        <p:nvSpPr>
          <p:cNvPr id="6" name="5 Rectángulo"/>
          <p:cNvSpPr/>
          <p:nvPr/>
        </p:nvSpPr>
        <p:spPr>
          <a:xfrm>
            <a:off x="827088" y="2413000"/>
            <a:ext cx="7416800" cy="2308225"/>
          </a:xfrm>
          <a:prstGeom prst="rect">
            <a:avLst/>
          </a:prstGeom>
        </p:spPr>
        <p:txBody>
          <a:bodyPr>
            <a:spAutoFit/>
          </a:bodyPr>
          <a:lstStyle/>
          <a:p>
            <a:pPr algn="just" fontAlgn="auto">
              <a:spcBef>
                <a:spcPts val="0"/>
              </a:spcBef>
              <a:spcAft>
                <a:spcPts val="0"/>
              </a:spcAft>
              <a:defRPr/>
            </a:pPr>
            <a:r>
              <a:rPr lang="es-ES" sz="2400" dirty="0">
                <a:latin typeface="+mn-lt"/>
              </a:rPr>
              <a:t>En España, de donde se cree que heredaron esta tradición, se hablaba de “las cobijadas” y un ejemplo de su presencia en la </a:t>
            </a:r>
            <a:r>
              <a:rPr lang="es-ES" sz="2510" dirty="0">
                <a:latin typeface="+mn-lt"/>
              </a:rPr>
              <a:t>península</a:t>
            </a:r>
            <a:r>
              <a:rPr lang="es-ES" sz="2400" dirty="0">
                <a:latin typeface="+mn-lt"/>
              </a:rPr>
              <a:t> es la estatua de una cobijada en </a:t>
            </a:r>
            <a:r>
              <a:rPr lang="es-ES" sz="2400" dirty="0" err="1">
                <a:latin typeface="+mn-lt"/>
              </a:rPr>
              <a:t>Vejer</a:t>
            </a:r>
            <a:r>
              <a:rPr lang="es-ES" sz="2400" dirty="0">
                <a:latin typeface="+mn-lt"/>
              </a:rPr>
              <a:t> de la Frontera, en Cádiz, se trata del Monumento a la mujer “</a:t>
            </a:r>
            <a:r>
              <a:rPr lang="es-ES" sz="2400" dirty="0" err="1">
                <a:latin typeface="+mn-lt"/>
              </a:rPr>
              <a:t>cobijá</a:t>
            </a:r>
            <a:r>
              <a:rPr lang="es-ES" sz="2400" dirty="0">
                <a:latin typeface="+mn-lt"/>
              </a:rPr>
              <a:t>”. Se cree que el traje de estas cobijadas a su vez tiene origen musulmán.</a:t>
            </a:r>
          </a:p>
        </p:txBody>
      </p:sp>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2314575" y="1773238"/>
            <a:ext cx="4514850" cy="4703762"/>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Título"/>
          <p:cNvSpPr>
            <a:spLocks noGrp="1"/>
          </p:cNvSpPr>
          <p:nvPr>
            <p:ph type="title"/>
          </p:nvPr>
        </p:nvSpPr>
        <p:spPr/>
        <p:txBody>
          <a:bodyPr/>
          <a:lstStyle/>
          <a:p>
            <a:r>
              <a:rPr lang="es-AR" smtClean="0"/>
              <a:t>LA SAYA</a:t>
            </a:r>
            <a:endParaRPr lang="es-ES" smtClean="0"/>
          </a:p>
        </p:txBody>
      </p:sp>
      <p:sp>
        <p:nvSpPr>
          <p:cNvPr id="32770" name="2 Rectángulo"/>
          <p:cNvSpPr>
            <a:spLocks noChangeArrowheads="1"/>
          </p:cNvSpPr>
          <p:nvPr/>
        </p:nvSpPr>
        <p:spPr bwMode="auto">
          <a:xfrm>
            <a:off x="2286000" y="2551113"/>
            <a:ext cx="4572000" cy="3048000"/>
          </a:xfrm>
          <a:prstGeom prst="rect">
            <a:avLst/>
          </a:prstGeom>
          <a:noFill/>
          <a:ln w="9525">
            <a:noFill/>
            <a:miter lim="800000"/>
            <a:headEnd/>
            <a:tailEnd/>
          </a:ln>
        </p:spPr>
        <p:txBody>
          <a:bodyPr>
            <a:spAutoFit/>
          </a:bodyPr>
          <a:lstStyle/>
          <a:p>
            <a:r>
              <a:rPr lang="es-ES" sz="2400">
                <a:latin typeface="Calibri" pitchFamily="34" charset="0"/>
              </a:rPr>
              <a:t>La saya era una especie de vestido hecho de seda muy fina, negra, castaña, azul o verde, que cubría a las mujeres de los pies a la cintura, con una hebilla o cintas  en esa parte, para podérsela ajustar, de modo que se demostraban sus medidas exactas</a:t>
            </a:r>
            <a:r>
              <a:rPr lang="es-ES">
                <a:latin typeface="Calibri" pitchFamily="34" charset="0"/>
              </a:rPr>
              <a:t>.</a:t>
            </a:r>
          </a:p>
        </p:txBody>
      </p:sp>
    </p:spTree>
  </p:cSld>
  <p:clrMapOvr>
    <a:masterClrMapping/>
  </p:clrMapOvr>
  <p:transition spd="slow">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1 Imagen"/>
          <p:cNvPicPr>
            <a:picLocks noChangeAspect="1" noChangeArrowheads="1"/>
          </p:cNvPicPr>
          <p:nvPr/>
        </p:nvPicPr>
        <p:blipFill>
          <a:blip r:embed="rId2"/>
          <a:srcRect/>
          <a:stretch>
            <a:fillRect/>
          </a:stretch>
        </p:blipFill>
        <p:spPr bwMode="auto">
          <a:xfrm>
            <a:off x="2339975" y="836613"/>
            <a:ext cx="4248150" cy="4392612"/>
          </a:xfrm>
          <a:prstGeom prst="rect">
            <a:avLst/>
          </a:prstGeom>
          <a:noFill/>
          <a:ln w="9525">
            <a:noFill/>
            <a:miter lim="800000"/>
            <a:headEnd/>
            <a:tailEnd/>
          </a:ln>
        </p:spPr>
      </p:pic>
      <p:sp>
        <p:nvSpPr>
          <p:cNvPr id="33794" name="2 Rectángulo"/>
          <p:cNvSpPr>
            <a:spLocks noChangeArrowheads="1"/>
          </p:cNvSpPr>
          <p:nvPr/>
        </p:nvSpPr>
        <p:spPr bwMode="auto">
          <a:xfrm rot="-182492">
            <a:off x="2286000" y="2833688"/>
            <a:ext cx="4446588" cy="1200150"/>
          </a:xfrm>
          <a:prstGeom prst="rect">
            <a:avLst/>
          </a:prstGeom>
          <a:noFill/>
          <a:ln w="9525">
            <a:noFill/>
            <a:miter lim="800000"/>
            <a:headEnd/>
            <a:tailEnd/>
          </a:ln>
        </p:spPr>
        <p:txBody>
          <a:bodyPr>
            <a:spAutoFit/>
          </a:bodyPr>
          <a:lstStyle/>
          <a:p>
            <a:r>
              <a:rPr lang="es-ES" i="1">
                <a:latin typeface="Calibri" pitchFamily="34" charset="0"/>
              </a:rPr>
              <a:t>Lucinda la levantina. </a:t>
            </a:r>
            <a:r>
              <a:rPr lang="es-ES">
                <a:latin typeface="Calibri" pitchFamily="34" charset="0"/>
              </a:rPr>
              <a:t>Aguafuerte de Raúl Veroni que ilustra el Acto IV de Rumbo Sur Estampas Virreinales Americanas de Roberto Levillier, editorial Viav y zona, 1937.</a:t>
            </a:r>
          </a:p>
        </p:txBody>
      </p:sp>
    </p:spTree>
  </p:cSld>
  <p:clrMapOvr>
    <a:masterClrMapping/>
  </p:clrMapOvr>
  <p:transition spd="slow">
    <p:circl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a costura">
  <a:themeElements>
    <a:clrScheme name="Alta costur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Etiquet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TotalTime>
  <Words>1128</Words>
  <Application>Microsoft Office PowerPoint</Application>
  <PresentationFormat>Presentación en pantalla (4:3)</PresentationFormat>
  <Paragraphs>49</Paragraphs>
  <Slides>37</Slides>
  <Notes>0</Notes>
  <HiddenSlides>0</HiddenSlides>
  <MMClips>0</MMClips>
  <ScaleCrop>false</ScaleCrop>
  <HeadingPairs>
    <vt:vector size="4" baseType="variant">
      <vt:variant>
        <vt:lpstr>Tema</vt:lpstr>
      </vt:variant>
      <vt:variant>
        <vt:i4>2</vt:i4>
      </vt:variant>
      <vt:variant>
        <vt:lpstr>Títulos de diapositiva</vt:lpstr>
      </vt:variant>
      <vt:variant>
        <vt:i4>37</vt:i4>
      </vt:variant>
    </vt:vector>
  </HeadingPairs>
  <TitlesOfParts>
    <vt:vector size="39" baseType="lpstr">
      <vt:lpstr>Tema de Office</vt:lpstr>
      <vt:lpstr>Alta costura</vt:lpstr>
      <vt:lpstr>JUANA MANUELA GORRITI</vt:lpstr>
      <vt:lpstr>JUANA MANUELA, MUCHA MUJER</vt:lpstr>
      <vt:lpstr>SALTA, LAS TAPADAS Y EL PAISAJE DE LA MUERTE</vt:lpstr>
      <vt:lpstr>Presentación de PowerPoint</vt:lpstr>
      <vt:lpstr>Presentación de PowerPoint</vt:lpstr>
      <vt:lpstr>Presentación de PowerPoint</vt:lpstr>
      <vt:lpstr>Presentación de PowerPoint</vt:lpstr>
      <vt:lpstr>LA SAYA</vt:lpstr>
      <vt:lpstr>Presentación de PowerPoint</vt:lpstr>
      <vt:lpstr>EL MANTO</vt:lpstr>
      <vt:lpstr>Presentación de PowerPoint</vt:lpstr>
      <vt:lpstr>UNA MUJER SUMAMENTE INTERESANTE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PAISAJE DE LA MUERTE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Luffi</cp:lastModifiedBy>
  <cp:revision>16</cp:revision>
  <dcterms:created xsi:type="dcterms:W3CDTF">2016-08-10T03:36:51Z</dcterms:created>
  <dcterms:modified xsi:type="dcterms:W3CDTF">2017-06-29T16:25:44Z</dcterms:modified>
</cp:coreProperties>
</file>